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2"/>
  </p:notesMasterIdLst>
  <p:sldIdLst>
    <p:sldId id="380" r:id="rId5"/>
    <p:sldId id="386" r:id="rId6"/>
    <p:sldId id="388" r:id="rId7"/>
    <p:sldId id="389" r:id="rId8"/>
    <p:sldId id="390" r:id="rId9"/>
    <p:sldId id="392" r:id="rId10"/>
    <p:sldId id="391" r:id="rId11"/>
  </p:sldIdLst>
  <p:sldSz cx="12192000" cy="6858000"/>
  <p:notesSz cx="6858000" cy="9144000"/>
  <p:embeddedFontLst>
    <p:embeddedFont>
      <p:font typeface="Gill Sans Nova" panose="020B0602020104020203" pitchFamily="34" charset="0"/>
      <p:regular r:id="rId13"/>
      <p:bold r:id="rId14"/>
      <p:italic r:id="rId15"/>
      <p:boldItalic r:id="rId16"/>
    </p:embeddedFont>
    <p:embeddedFont>
      <p:font typeface="Oslo Sans" panose="020B0604020202020204" charset="0"/>
      <p:regular r:id="rId17"/>
      <p:bold r:id="rId18"/>
      <p:italic r:id="rId19"/>
      <p:boldItalic r:id="rId20"/>
    </p:embeddedFont>
    <p:embeddedFont>
      <p:font typeface="Oslo Sans Light" panose="020B0604020202020204" charset="0"/>
      <p:regular r:id="rId21"/>
      <p:italic r:id="rId22"/>
    </p:embeddedFont>
    <p:embeddedFont>
      <p:font typeface="Oslo Sans Office Normal" panose="020B0604020202020204" charset="0"/>
      <p:regular r:id="rId23"/>
      <p:bold r:id="rId24"/>
      <p:italic r:id="rId25"/>
      <p:boldItalic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386"/>
            <p14:sldId id="388"/>
            <p14:sldId id="389"/>
            <p14:sldId id="390"/>
            <p14:sldId id="392"/>
            <p14:sldId id="391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B0421C-371D-FABB-95EA-D1D2C81B1CD7}" name="Katrine Dale-Åkerlund" initials="KD" userId="S::katrine.dale-akerlund@bsh.oslo.kommune.no::0f893c07-0537-4031-99b3-f530591210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6FF"/>
    <a:srgbClr val="F8F0DD"/>
    <a:srgbClr val="6FE9FF"/>
    <a:srgbClr val="D0BFAE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Johnsen" userId="37c22e44-10ee-4888-93b7-661ff61dea56" providerId="ADAL" clId="{5262DF64-F00D-4E83-BFCF-9AB33ABC3311}"/>
    <pc:docChg chg="modSld">
      <pc:chgData name="Arild Johnsen" userId="37c22e44-10ee-4888-93b7-661ff61dea56" providerId="ADAL" clId="{5262DF64-F00D-4E83-BFCF-9AB33ABC3311}" dt="2025-05-28T13:20:19.714" v="27" actId="20577"/>
      <pc:docMkLst>
        <pc:docMk/>
      </pc:docMkLst>
      <pc:sldChg chg="modSp mod">
        <pc:chgData name="Arild Johnsen" userId="37c22e44-10ee-4888-93b7-661ff61dea56" providerId="ADAL" clId="{5262DF64-F00D-4E83-BFCF-9AB33ABC3311}" dt="2025-05-28T13:20:07.385" v="25" actId="20577"/>
        <pc:sldMkLst>
          <pc:docMk/>
          <pc:sldMk cId="1788096662" sldId="380"/>
        </pc:sldMkLst>
        <pc:spChg chg="mod">
          <ac:chgData name="Arild Johnsen" userId="37c22e44-10ee-4888-93b7-661ff61dea56" providerId="ADAL" clId="{5262DF64-F00D-4E83-BFCF-9AB33ABC3311}" dt="2025-05-28T13:20:07.385" v="25" actId="20577"/>
          <ac:spMkLst>
            <pc:docMk/>
            <pc:sldMk cId="1788096662" sldId="380"/>
            <ac:spMk id="11" creationId="{4023DFC7-31FD-BB4E-A30E-5F605BE50216}"/>
          </ac:spMkLst>
        </pc:spChg>
      </pc:sldChg>
      <pc:sldChg chg="modSp mod">
        <pc:chgData name="Arild Johnsen" userId="37c22e44-10ee-4888-93b7-661ff61dea56" providerId="ADAL" clId="{5262DF64-F00D-4E83-BFCF-9AB33ABC3311}" dt="2025-05-28T13:20:19.714" v="27" actId="20577"/>
        <pc:sldMkLst>
          <pc:docMk/>
          <pc:sldMk cId="1957748654" sldId="389"/>
        </pc:sldMkLst>
        <pc:spChg chg="mod">
          <ac:chgData name="Arild Johnsen" userId="37c22e44-10ee-4888-93b7-661ff61dea56" providerId="ADAL" clId="{5262DF64-F00D-4E83-BFCF-9AB33ABC3311}" dt="2025-05-28T13:20:19.714" v="27" actId="20577"/>
          <ac:spMkLst>
            <pc:docMk/>
            <pc:sldMk cId="1957748654" sldId="38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28.05.2025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Presentasjon av oss, tittel; </a:t>
            </a:r>
            <a:r>
              <a:rPr lang="nb-NO" err="1"/>
              <a:t>tidlgere</a:t>
            </a:r>
            <a:r>
              <a:rPr lang="nb-NO"/>
              <a:t> het det helsesøster, forlengelse av helsesatsjonstilbudet.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Skolehelsetjenesten består av helsesykepleier</a:t>
            </a:r>
            <a:r>
              <a:rPr lang="nb-NO"/>
              <a:t>,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fysioterapeut</a:t>
            </a:r>
            <a:r>
              <a:rPr lang="nb-NO"/>
              <a:t> og ergoterapeut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her på skolen er vi to helsesykepleiere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nb-NO"/>
              <a:t>. Vi er ansatt i bydelen, bydel St. Hanshaugen</a:t>
            </a:r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Skolehelsetjenesten jobber først og fremst helsefremmende og sykdomsforebyggende. Dersom</a:t>
            </a:r>
            <a:r>
              <a:rPr lang="nb-NO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elevene skader seg på skolen hender det at vi blir kontaktet for å </a:t>
            </a:r>
            <a:r>
              <a:rPr lang="nb-NO"/>
              <a:t>bidra</a:t>
            </a:r>
            <a:r>
              <a:rPr lang="nb-NO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førstehjelp. Utover det skal behandling av sykdom og skade skje hos fastlegen, eventuelt legevakt.</a:t>
            </a:r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taushetsplikt. Elevene kan komme selv eller dere kan ta kontakt.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 finner vår kontaktinfo på skolens hjemmeside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80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er vårt forenklede </a:t>
            </a:r>
            <a:r>
              <a:rPr lang="nb-NO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årshjul</a:t>
            </a:r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gir oversikt over hva vi gjør på hvert trinn i løpet av et skoleår.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første trinn har vi God skolestart og skolestartssamtaler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12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skolestart på Ila skal være i uke 38.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er vi, helsesykepleierne, og fysioterapeutene en dag i hver klasse. Vi vil blant annet snakke om røde og grønne tanker og fysioterapeutene har ulike aktiviteter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33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1. klasse har vi også skolestartssamtaler. Her har vi en samtale med barnet og dere om helse og trivsel, og vi gjør noen helseundersøkelser</a:t>
            </a:r>
            <a:r>
              <a:rPr lang="nb-NO"/>
              <a:t>, som syns- og hørselstest og vekstmålinger.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/>
              <a:t> </a:t>
            </a:r>
            <a:r>
              <a:rPr lang="en-US" err="1"/>
              <a:t>Slik</a:t>
            </a:r>
            <a:r>
              <a:rPr lang="en-US"/>
              <a:t> </a:t>
            </a:r>
            <a:r>
              <a:rPr lang="en-US" err="1"/>
              <a:t>blir</a:t>
            </a:r>
            <a:r>
              <a:rPr lang="en-US"/>
              <a:t> vi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litt</a:t>
            </a:r>
            <a:r>
              <a:rPr lang="en-US"/>
              <a:t> </a:t>
            </a:r>
            <a:r>
              <a:rPr lang="en-US" err="1"/>
              <a:t>kjent</a:t>
            </a:r>
            <a:r>
              <a:rPr lang="en-US"/>
              <a:t>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b-NO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 får innkalling via ranselpost og via</a:t>
            </a:r>
            <a:r>
              <a:rPr lang="nb-NO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HelseNorge</a:t>
            </a:r>
            <a:r>
              <a:rPr lang="nb-NO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(oppfordr alle til å «registrere» barnet der).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04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Bydel St. Hanshaugen har et gratis lavterskel tilbud til barn, ungdom og deres familier. Her kan man blant</a:t>
            </a:r>
            <a:r>
              <a:rPr lang="nb-NO" baseline="0"/>
              <a:t> annet </a:t>
            </a:r>
            <a:r>
              <a:rPr lang="nb-NO"/>
              <a:t>få samtaler relatert</a:t>
            </a:r>
            <a:r>
              <a:rPr lang="nb-NO" baseline="0"/>
              <a:t> til</a:t>
            </a:r>
            <a:r>
              <a:rPr lang="nb-NO"/>
              <a:t> psykisk helse, familieveiledning og foreldrekurs. De har kort ventetid, og det er mulig å ta kontakt</a:t>
            </a:r>
            <a:r>
              <a:rPr lang="nb-NO" baseline="0"/>
              <a:t> selv, eller vi kan sende en henvisning på vegne av dere.</a:t>
            </a:r>
            <a:r>
              <a:rPr lang="nb-NO"/>
              <a:t>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25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sist vil vi informere om  appen "Ung på haugen". Her finner dere oversikt over bydelens tilbud til barn, unge og familier.</a:t>
            </a:r>
          </a:p>
          <a:p>
            <a:r>
              <a:rPr lang="nb-NO">
                <a:ea typeface="Calibri"/>
                <a:cs typeface="Calibri"/>
              </a:rPr>
              <a:t>Spørsmål?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31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28.05.2025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28.05.2025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28.05.2025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28.05.2025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28.05.2025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28.05.2025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28.05.2025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28.05.2025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28.05.2025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28.05.2025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2E03243-FF44-5040-AFF3-72664D300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Førskoledag</a:t>
            </a:r>
          </a:p>
        </p:txBody>
      </p:sp>
      <p:sp>
        <p:nvSpPr>
          <p:cNvPr id="11" name="Undertittel 10">
            <a:extLst>
              <a:ext uri="{FF2B5EF4-FFF2-40B4-BE49-F238E27FC236}">
                <a16:creationId xmlns:a16="http://schemas.microsoft.com/office/drawing/2014/main" id="{4023DFC7-31FD-BB4E-A30E-5F605BE50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Helsesykepleiere:</a:t>
            </a:r>
          </a:p>
          <a:p>
            <a:r>
              <a:rPr lang="nb-NO" dirty="0"/>
              <a:t>Solveig Dorthea Enger</a:t>
            </a:r>
          </a:p>
          <a:p>
            <a:r>
              <a:rPr lang="nb-NO" dirty="0"/>
              <a:t>Cecilie Vanberg Stangeland</a:t>
            </a:r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409EA-AD51-C642-9D05-16BDCA9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cap="all"/>
              <a:t>Skolehelsetjenesten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15BFF1-0A6E-CA42-A052-D438A957F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/>
              <a:t>Alle skoler har skolehelsetjeneste. </a:t>
            </a:r>
          </a:p>
          <a:p>
            <a:r>
              <a:rPr lang="nb-NO"/>
              <a:t>Vi veileder, gir råd, vaksinerer, foretar helseundersøkelser, har individuelle samtaler og klasseromsundervisning. </a:t>
            </a:r>
            <a:r>
              <a:rPr lang="en-US"/>
              <a:t>​</a:t>
            </a:r>
          </a:p>
          <a:p>
            <a:pPr fontAlgn="base"/>
            <a:endParaRPr lang="en-US"/>
          </a:p>
          <a:p>
            <a:pPr fontAlgn="base"/>
            <a:r>
              <a:rPr lang="nb-NO"/>
              <a:t>Vi jobber først og fremst helsefremmende og sykdomsforebyggende. Behandling av sykdom og skader må skje hos fastlege eller legevakt. ​</a:t>
            </a:r>
          </a:p>
          <a:p>
            <a:pPr fontAlgn="base"/>
            <a:r>
              <a:rPr lang="nb-NO"/>
              <a:t>Elevene kan snakke med helsesykepleier om det de ønsker, og helsesykepleier har taushetsplikt. </a:t>
            </a:r>
            <a:r>
              <a:rPr lang="en-US"/>
              <a:t>​</a:t>
            </a:r>
          </a:p>
          <a:p>
            <a:pPr fontAlgn="base"/>
            <a:r>
              <a:rPr lang="nb-NO"/>
              <a:t>​</a:t>
            </a:r>
          </a:p>
          <a:p>
            <a:pPr fontAlgn="base"/>
            <a:r>
              <a:rPr lang="nb-NO"/>
              <a:t>Kontaktinformasjon finnes på skolens hjemmeside 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422999"/>
          </a:xfrm>
        </p:spPr>
        <p:txBody>
          <a:bodyPr>
            <a:normAutofit fontScale="90000"/>
          </a:bodyPr>
          <a:lstStyle/>
          <a:p>
            <a:r>
              <a:rPr lang="nb-NO" cap="all" err="1"/>
              <a:t>Årshjul</a:t>
            </a:r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387532" y="1248748"/>
            <a:ext cx="11109142" cy="4844078"/>
          </a:xfrm>
        </p:spPr>
        <p:txBody>
          <a:bodyPr numCol="2"/>
          <a:lstStyle/>
          <a:p>
            <a:pPr marL="0" indent="0" fontAlgn="base">
              <a:buNone/>
            </a:pPr>
            <a:r>
              <a:rPr lang="nb-NO" sz="1400" b="1"/>
              <a:t>1.trinn 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God skolestart 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Skolestartundersøkelse hos helsesykepleier</a:t>
            </a:r>
          </a:p>
          <a:p>
            <a:pPr marL="0" indent="0" fontAlgn="base">
              <a:buNone/>
            </a:pPr>
            <a:endParaRPr lang="en-US" sz="1400"/>
          </a:p>
          <a:p>
            <a:pPr marL="0" indent="0" fontAlgn="base">
              <a:buNone/>
            </a:pPr>
            <a:r>
              <a:rPr lang="nb-NO" sz="1400" b="1"/>
              <a:t>2. trinn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Tilbud om vaksine mot Difteri, Stivkrampe, Kikhoste og Polio (DTP-IPV)</a:t>
            </a:r>
            <a:r>
              <a:rPr lang="en-US" sz="1400"/>
              <a:t>​</a:t>
            </a:r>
          </a:p>
          <a:p>
            <a:pPr marL="0" indent="0" fontAlgn="base">
              <a:buNone/>
            </a:pPr>
            <a:endParaRPr lang="nb-NO" sz="1400" b="1"/>
          </a:p>
          <a:p>
            <a:pPr marL="0" indent="0">
              <a:buNone/>
            </a:pPr>
            <a:r>
              <a:rPr lang="nb-NO" sz="1400" b="1"/>
              <a:t>3.trinn</a:t>
            </a:r>
            <a:r>
              <a:rPr lang="en-US" sz="1400"/>
              <a:t>​</a:t>
            </a:r>
            <a:endParaRPr lang="en-US"/>
          </a:p>
          <a:p>
            <a:pPr marL="215900" indent="-215900" fontAlgn="base"/>
            <a:r>
              <a:rPr lang="nb-NO" sz="1400"/>
              <a:t>Vekt og høydemåling</a:t>
            </a:r>
            <a:r>
              <a:rPr lang="en-US" sz="1400"/>
              <a:t>​</a:t>
            </a:r>
          </a:p>
          <a:p>
            <a:pPr marL="0" indent="0" fontAlgn="base">
              <a:buNone/>
            </a:pPr>
            <a:endParaRPr lang="nb-NO" sz="1400" b="1"/>
          </a:p>
          <a:p>
            <a:pPr marL="0" indent="0" fontAlgn="base">
              <a:buNone/>
            </a:pPr>
            <a:r>
              <a:rPr lang="nb-NO" sz="1400" b="1"/>
              <a:t>4.trinn 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Undervisning om Psykologisk førstehjelp – Røde og grønne tanker</a:t>
            </a:r>
            <a:r>
              <a:rPr lang="en-US" sz="1400"/>
              <a:t>​</a:t>
            </a:r>
          </a:p>
          <a:p>
            <a:pPr marL="0" indent="0" fontAlgn="base">
              <a:buNone/>
            </a:pPr>
            <a:endParaRPr lang="nb-NO" sz="1400" b="1"/>
          </a:p>
          <a:p>
            <a:pPr marL="0" indent="0" fontAlgn="base">
              <a:buNone/>
            </a:pPr>
            <a:r>
              <a:rPr lang="nb-NO" sz="1400" b="1"/>
              <a:t>5.trinn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Pubertetsundervisning </a:t>
            </a:r>
            <a:r>
              <a:rPr lang="en-US" sz="1400"/>
              <a:t>​</a:t>
            </a:r>
          </a:p>
          <a:p>
            <a:pPr marL="215900" indent="-215900">
              <a:buChar char="•"/>
            </a:pPr>
            <a:endParaRPr lang="en-US" sz="1400"/>
          </a:p>
          <a:p>
            <a:pPr marL="0" indent="0" fontAlgn="base">
              <a:buNone/>
            </a:pPr>
            <a:r>
              <a:rPr lang="nb-NO" sz="1400" b="1"/>
              <a:t>6.trinn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Tilbud om vaksine mot Meslinger, Kusma og Røde hunder (MMR)</a:t>
            </a:r>
            <a:r>
              <a:rPr lang="en-US" sz="1400"/>
              <a:t>​</a:t>
            </a:r>
          </a:p>
          <a:p>
            <a:pPr marL="215900" indent="-215900">
              <a:buChar char="•"/>
            </a:pPr>
            <a:endParaRPr lang="en-US" sz="1400"/>
          </a:p>
          <a:p>
            <a:pPr marL="0" indent="0" fontAlgn="base">
              <a:buNone/>
            </a:pPr>
            <a:r>
              <a:rPr lang="nb-NO" sz="1400" b="1"/>
              <a:t>7.trinn</a:t>
            </a:r>
            <a:r>
              <a:rPr lang="en-US" sz="1400"/>
              <a:t>​</a:t>
            </a:r>
          </a:p>
          <a:p>
            <a:pPr marL="215900" indent="-215900" fontAlgn="base"/>
            <a:r>
              <a:rPr lang="nb-NO" sz="1400"/>
              <a:t>- Tilbud om vaksine mot Humant papilloma virus (HPV).  2 doser </a:t>
            </a:r>
            <a:r>
              <a:rPr lang="en-US" sz="1400"/>
              <a:t>​</a:t>
            </a:r>
          </a:p>
          <a:p>
            <a:pPr marL="215900" indent="-215900"/>
            <a:endParaRPr lang="nb-NO" sz="14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13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cap="all"/>
              <a:t>God skolestart</a:t>
            </a:r>
            <a:endParaRPr lang="nb-NO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0191654"/>
              </p:ext>
            </p:extLst>
          </p:nvPr>
        </p:nvGraphicFramePr>
        <p:xfrm>
          <a:off x="695157" y="1216526"/>
          <a:ext cx="4476059" cy="5065403"/>
        </p:xfrm>
        <a:graphic>
          <a:graphicData uri="http://schemas.openxmlformats.org/drawingml/2006/table">
            <a:tbl>
              <a:tblPr/>
              <a:tblGrid>
                <a:gridCol w="921159">
                  <a:extLst>
                    <a:ext uri="{9D8B030D-6E8A-4147-A177-3AD203B41FA5}">
                      <a16:colId xmlns:a16="http://schemas.microsoft.com/office/drawing/2014/main" val="3558857842"/>
                    </a:ext>
                  </a:extLst>
                </a:gridCol>
                <a:gridCol w="3554900">
                  <a:extLst>
                    <a:ext uri="{9D8B030D-6E8A-4147-A177-3AD203B41FA5}">
                      <a16:colId xmlns:a16="http://schemas.microsoft.com/office/drawing/2014/main" val="2405398919"/>
                    </a:ext>
                  </a:extLst>
                </a:gridCol>
              </a:tblGrid>
              <a:tr h="293646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Eksempel på plan for dagen:</a:t>
                      </a:r>
                      <a:endParaRPr lang="nb-NO" sz="900" b="0" i="0">
                        <a:solidFill>
                          <a:srgbClr val="FFFFFF"/>
                        </a:solidFill>
                        <a:effectLst/>
                        <a:latin typeface="Gill Sans Nova"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600268"/>
                  </a:ext>
                </a:extLst>
              </a:tr>
              <a:tr h="29364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08:15​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Morgensamling med lærer​​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10930"/>
                  </a:ext>
                </a:extLst>
              </a:tr>
              <a:tr h="807528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08:35​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 err="1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Røris</a:t>
                      </a:r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 - er bevegelsesprogram som inspirerer barn til å være i aktivitet​​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35712"/>
                  </a:ext>
                </a:extLst>
              </a:tr>
              <a:tr h="66070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08:45​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Helsesykepleier snakker om psykologisk førstehjelp og om gode og vonde hemmeligheter. 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40512"/>
                  </a:ext>
                </a:extLst>
              </a:tr>
              <a:tr h="354823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09:30​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 err="1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Fruktpause</a:t>
                      </a:r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 /friminutt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87704"/>
                  </a:ext>
                </a:extLst>
              </a:tr>
              <a:tr h="29364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10:00​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Klasseroms aktivitet 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46039"/>
                  </a:ext>
                </a:extLst>
              </a:tr>
              <a:tr h="29364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11:00​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Lunsj​​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93996"/>
                  </a:ext>
                </a:extLst>
              </a:tr>
              <a:tr h="464941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11:30 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Storefri​​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14838"/>
                  </a:ext>
                </a:extLst>
              </a:tr>
              <a:tr h="489411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12:00​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Aktive læringsoppgaver med fysioterapeut​​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53068"/>
                  </a:ext>
                </a:extLst>
              </a:tr>
              <a:tr h="354823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13:15​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Avslutning klasserom med lærer​​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34866"/>
                  </a:ext>
                </a:extLst>
              </a:tr>
              <a:tr h="29364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13:30​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Skoledagen ferdig​​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31631"/>
                  </a:ext>
                </a:extLst>
              </a:tr>
              <a:tr h="464941"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1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r>
                        <a:rPr lang="nb-NO" sz="900" b="0" i="0">
                          <a:solidFill>
                            <a:srgbClr val="FFFFFF"/>
                          </a:solidFill>
                          <a:effectLst/>
                          <a:latin typeface="Gill Sans Nova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900" b="0" i="0">
                          <a:solidFill>
                            <a:srgbClr val="000000"/>
                          </a:solidFill>
                          <a:effectLst/>
                          <a:latin typeface="Gill Sans Nova"/>
                        </a:rPr>
                        <a:t>Evaluering/oppsummering i tverrfaglig team​​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095" marR="86095" marT="43048" marB="43048">
                    <a:lnL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42631"/>
                  </a:ext>
                </a:extLst>
              </a:tr>
            </a:tbl>
          </a:graphicData>
        </a:graphic>
      </p:graphicFrame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nb-NO" dirty="0"/>
              <a:t>«God skolestart» er en ressursuke, der fysioterapeut og helsesykepleier har en dag i hver 1.klasse.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Særlig fokus på motorisk utvikling, psykisk helse, bevegelsesglede og fysisk aktivitet.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nb-NO" dirty="0"/>
          </a:p>
          <a:p>
            <a:pPr fontAlgn="base"/>
            <a:r>
              <a:rPr lang="nb-NO" dirty="0"/>
              <a:t>Uke 37</a:t>
            </a: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flipV="1">
            <a:off x="-2316457" y="-300307"/>
            <a:ext cx="13897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5" descr="data:image/png;base64,%20iVBORw0KGgoAAAANSUhEUgAAAR0AAAF2CAYAAABTWUziAAAAAXNSR0IArs4c6QAAAARnQU1BAACxjwv8YQUAAAAJcEhZcwAADsMAAA7DAcdvqGQAAP+lSURBVHhe7L0HnB3XfR76ze293+0FWCyAxaIQjSTYRVKNpiRSEimRom25xEpeivNLbEtO7FjPL892Xl7iJzuxkyixHNkqVrGKJVFdIil2ohDAAlh0bC/33r29l3nf/9wBSVGUAIrAYheYD5i9c26ZOXPm/L/z/f+nDEyYMGFiOaEZryZehdGRh77R0rWUBa2vwWo/UCxapycmPlkxPjZhwsTPCZN0XhMftYyOnGgaiZeg61hggX2S2w+amuXQ1vHa4hfwhZ/4ngkTJn46TNJ5DWzZ8lBnq6HNG8mfCR36Cxq0L7VgecxiqZ44evSLafW2CRMmXhMm6bwGNm165G5Nb33PSL5+6PpXdIv+dWtTe8Hisp0+dOhTReMTEyaueZik8xoYGXn4DyzAHxrJSwA9Q+3zRV3XvtGE9aDf75net+/jdeNDEyauKZik8xoY3fjQOWjaoJG8PND1CZ7jb3XN8pjV2hwbG9uYIM+1jE9NmLhqYZLOq7Br14fs5WK+ZiSXFTr0JzUdX6Fr90S1ZT9+6tSn8+ptEyauIpik8yqMjv7SAFqNCSN5RaHrqGjQv6pp2qMN3fJcOFydfPbZL5aNj02YWJUwSedV2LTh4fs1C75sJFccpNseFv3vLbrlm5aG9mKkd3r+8ccfbxgfmzCx4mGSzqswuvGh/wlN+0dGcnVAxwneyb9GC0+SfcZPnPhsSr1rwsQKhEk6r8LoyENpFkvISK5e6Pr3dQu+yL3n7HbbCbPb3sRKgUk6r8CePQ+4cxl7yUheVZD4EKXPF8xpHSauNEzSeQW2bHhoW8uiHTSSVz+k2x7a51gJzGkdJpYNJum8Aps2vf/XNd3yv4zkNYnz0zq0VvP7uq112pzWYeJSwySdV2B040NfhqbdbyRNnMcrpnX4Io2TZre9iTcCk3RehjY68rA5IviiYE7rMPHzwyQdA6OjD0TQsktXs4mfB7o+0dK0T2ia5SlzWoeJnwWTdAxs3vC+63WL9XkjaeIS4Py0Dt2CH9Tr1tPmtA4TApN0DNC1+l2+/Ek7ZeJywJzWYUJgko6BTSMPPa9Bu95ImlgmmNM6rj2YpEM8iAetR0ZsZkVfKTCndVzVMEmHGBl5pNuC1qyRNLESYU7ruGpgkg6xeePDb9M1fMtImlgFeOW0joZu31utWufMaR2rAybpEKMbH/5/WBIfNpImViteNa1jfHx4wey2X3kwSYdYluVJTVwRmNM6Vh6uedIZHPygy+uumd221xJ0/Suapn1Za+kvmtM6lh/XPOmMjv7iMFrNk0bSxDWJl6d1aDbbfrfbPWdO67h8MEln4/sfhGb5vJE0YaINc1rHZcM1TzojGx/+G4uGXzKSJkz8dOj69/n3m+a0jjeGa550Nm18uKxpcBlJEyYuGuenddCKvtrUrfvNaR0Xh2uadEZHH/ShZZPWyoSJS4JXT+sYOVWbM1dj/HFc06SzadNDOzRd228kTZi4PDCndfwYrnXS+Scknf9mJE2YWEboj+oavsada25ax7XtXm186HvQtLuNpAkTVwzX0rSOa5l0zOVJTaxsXKXTOq5Z0tmw4eGYzYKEkTRhYlXgapjWcc2SzuiGh2+FBT8ykiZMrF6ssmkd1yzpjIw8/AcWalUjacLEVYSVPa3j2lU6Gx8+zqvfYCRNmLi6YUzr0PXWE3a7duxKTuu4JknnjjvusCUWeswJfSaubfzktI5c+4PLi2uSdLYOP9LXtLWmjKQJEyaI5ZrWcU2SzqYND9+vWfBlI2nChImfAjWtA/isRdO+f6mmdVybpLPpob/QdO2fGkkTJky8HrxiWgds9aOvt9v+2iSdjQ/Paxo6jaQJEybeMC5+Wsc1Rzp79jzgzmXsJSNpwoSJywI909K1r73WtI5rjnQ2bnxko1VrjRtJEyZMLBd0feLo8b9bazGS1wxsWutGY9eEiWWDrpsLDFLiHOFf/ZojHd78XzB2TZi4LBCC0Vttkmk2mmjU6mg1Wy+932o2+driF9VXrhkYMR9ca6SjQdPeb+ybMHHJ0ag3YLXZYHPaYbVb0THUi+HrNyPW1wmH2wV3wAOXzwOL1YqW3iYi/jF+fXXD2sTT8npNxXSGhx8JOGytrJE0YeLSQtPQvb4fHWt64A36kV/KYvC6Dajki0rxJCbnEB/sQZPEdHbfMaTnEqiWa6gUSsoQLTZr+zhXKWwOq096ta4p0tm84X3X6xbr80bShIlLhhbdJW84gBvffSc61vaiTjLxBLyglsHerzyG7b9wM5xuN6aPnUWtXEakpwO5RFoR1dzJSUweOolStqAUkGa5Gs1Szxwd/7uw7F3d1PoqxGNbH+ZNfquRNGHikkHcJJvdpghnaXoBR57Yp8hj4cw0svNLJBONJLOEYz/ar8hl/Y1bFEmVckX0jqxFtVih1NHQqNTa8aCrjHdauvaFZGpMzQK4pkgnFt/yZxq0XiNpwsQlg0bFUitVEO3rQKS3Q6X90RC3oCIXCRxb7Xb1mYeuV6VQxhm6WImJeQxuW0+3qwuxgW7lemUWUu0g81VEPBpaf5RIHTkq+9cQ6XzU0hFb+h9GwoSJSw5RO41qHeuuH4WPZFMlsUgw2eF2otls0q1qqxiL1YJWo9kONtOdqlWqKCzl4IsEleopZfJt4iGEvK4GNHTbR1KpQxnZv2Z6r0ZGTpnTHkxcNgjhCD/o/Dd7/BxsFiu6NwyglC9haS4hXyCpBBCIheAJ+eHyuZWyWbNzBBaLBZOHTyFFt6yYyaFeq8kR2we+SmCzVWeM3Wun92rTpkfu1vTW94ykCROXBOfH3giJDFPh9FCpuDxuTI+fxem9yptAs9EgIVlUjMfl9yBKFyvUGYHT51VkJATj8nsVGe376mOYGT+nlJBisasB7ZHIa4zUteNedcS2/Bpfbm+nTJh44xDCka7wUFcUO++5RXWHz5+axP5Hn8S5QydQocqRze6wKxfLarehkishcXYWuWQGTo8La67bwM8dKKbzOP3CUZzbP97moauFcBS0jydSYy81+NcM6cSjW/6aNzJkJE2YeMOQoK8Qzs3vewssNhvGfvACieMIqqWyUjbSm7V21wiGb9xKclmPzrW9iK/pQb1aw/zpacydmEB6LomONd0opHM48dRBNKpVKqKrK+qhWywfTSYPnzWS1wbpjI4+6OCl/icjacLEG4b0RtldLux8x22wux1qLE5yck4pFDXauNlE/9ZhrNs1SnKqY+HMLBITc/yuEx1DfShQ6VRLFRSXcqhVaugdHaLCaZKEUkpBXS0BZAGv5ndJOgUjeW0EkhsNp9lNbuKSQZECiaVrqBfBWBjHn3hRBYGFKM6Thd3poLvVrQLDMi6nf/MQRm/bgWatobrRZdSyKCGJqk6NnaLqmcTQrk0I9cTa43SuIrQfEvgyrgnSsaJ5nbFrwsQbhqgcl9eNznV9SC+kMEs3SU3kbLTUq2wOj0vNwbI67PCG/Tjywxdw8LvPqTE7GbpUYSEX0QAkKZkMOv7kAfKPBQNbhpVSagd2Vj94jS+8+qkT1wTp6BreY+yaMPGGISQR6orBGwlg4dSUIohQd0x1iZ+fPyU9Vgunp1XMJjufho3Kx+600yVzqLE71VL1JUUjvVq1cgUnnzusBgoGYkFFbFcDNB2fM3ZfwjUR0+mIb/kEL99lJE2YeEMQESK9Tm6fB9VKFRtvug5dVD3hnriK35QyBTT4KkrHYrEi0BnBhpu2kliqSE0tqNnliXOzyC2mFeGI2hGSkkGDnet6oTeBhbMzKn1hCHGt3PiPprd+P5E6MmskFa56pbNt2y96eelmr5WJSwaJxdjpPgU6Ilh/wxZk5pM4+exh1EpljNy6He6AV43X2XjLdmy+83qEOqJITS7C5fOSUFo4t/84Fs9MK8KR+JAoJ+GOIslK4j8Oj0Mpo58a2zF+I71gEiNSv1+hsLndJ43dl3DVk06r0lhn7Jow8YYhbo/NYYeF6iTcE0V2IaV6pXpH1yIxOQ+n34Ou4X50Dw/ASqXiCXrRz89KuTxqxTLdJyokfqdZbyqysNnt6jsylqecK6BZqSvlI+d4Nc4TlIz3iVBVbbz5Oqy7frNy6+R9+Xyl4eDBT/7EUjJXPek0rbjZ2DVh4g2jRcMWoxdCqZWq3LfzPWD2+AScHjcq+TIifR3oHVmDwe0bUUxnkU1lMHX4jBo0mF1Ion/LMNxBH3zRAIZv3IIb3nMXfLGgUjsNmZPlcCg3TZTQy2gTTiAWxp733o17//UjuP7+O7Hrnber1/hApyKdFUU8uv4V+dtOvIyrPqbTEd3ye2w6RoykCRNvDAbp9I2uI4Es0RVyw0sCsTlsGNg6rALBonQsNosaPHhm/7jqrZKlLKz8jkyXkFnm4e44hq/fgmqxpNwvtZCXxapmoatu9COnmX5ZE6geMa8Hex64mwpnG/Z9/Uk1ernC38sE0y4qq4VT00zLwMSfjPEIGckcr/OK6McJ7fKA+fiTRHLsoJF8CVc76Wjx+NbPGvsmTLxhqKAvyWTtzhHkkmmcem5MLdYVX9OrXB5ZP+f080fUxM5ytoSx7z+vFuiS7/RsXENF0oUWCUTmVklvlq63VIBZyEZUjxBTamYRixJINkhHqReet390CNe9dQ8OfvdZvPitp5GcmFfztJLn5lTsqFIoKuJ5pdrRZJe/lcGKEoOSYwjBybKqlx0Wy+8nEocTRuolXNXu1ejoA2qlMhMmLhlowDK+JjExSwNep2aQH3l8Hw5+5xk8/+UfID29iHW7R+ELB1EmCUhgWJa4KGWKamxOpVRGsDOCtVQnm+7Yjd333amWwZAgsqyxo/Ffdj6pyO082mvx2NCzYRCFTF6tPtis1RVBCURxTVMZRQe6YbFbVCBbBiDKxNMmfysBZzlez8ZB3Pjgm+Gg2lqOLvlAoPrS1IdX4uqO6TTso8aeCROXDOLqJKguZKH1tdtHFLEsnJ7C2X3jmDxyigSSx/ypKeSTGRJPSU2TcAfdyvAblTqmDp/CqacPYfbkOWQXU1RLhxVhyTElmCwkInO3zqMtdDSlhgoJHpPnkxHRbRepHXQWUqrStepc14/d77wDD/zBP8avfOy38Qu/+ZAaGe1wudSiYvLb86sTnldEQkCvVEeXBnrm2We/WDYSP4arm3QsuNXYM2Hi0oEEIIP+xJVas2MjVU1AdYWLgulaP0hlUUcpX0Q+lVWLekmAWeZppabm1dwrIRRRQdOHT2PvVx/HuQPH4Qn5EO3vQG5xSZHYK2MuErQWl07G98jCX3WqHPU5eUIIQ5bE8MfDWKLK6t24Vo2UfvKz38Sjf/YZ1EkwMilVltQI8nWJrpu4c8IxMlBRes9kQKPMlpexQpcKuobPGLs/gauadFiuDxu7JkxcMkisRQK25148Dl/Qh/V7tlJ5WNSoZJfXRdLIq+F64iZJL5SslWO1WOlmVdSgwFMvjGHvPzyBfV//EU5Q8Yhi2sBjSIxHesGEAH4Mhqs1NXYaAzJimQQj7pUs/i5zvPo3r1OvSZJa4uyMqvjdw/2qV+3F7zyrVJc8+iYYjyg1Je6WzHa//r434aE//qdURL+D2x65R8WhFBtdCjS17xp7P4GrNpD8IB60JmKWvzCSJkxcUlhtFuUGiVsiAwIlOCxLjIqacXu96Fjbo5YdlXWTw71xukZxtS9zsTLzKX4mKwTWFdGM3LoDvZuGMHHwpCIWYaxXxnQEomgaJIsuuk9Du0eFV5S7JJNEt99zC87uH8dJEpis00OVgd6RQbp+GxUBTR892w5UX78FR364F416Ezc/+BZ0rx9QsSh5GsVaKrY6Xb8U1ZI82eLV53+90Ky2jyQSh17zcU9XLem0RnZ0adB/y0iaMHGJoSkXR0Yjy7ga6RJfPDOL1MS8Gggo3d0S0O2k4lizfYTkpKlucCeV0KKK3RS578aOe26lS9avVNOZfUfRqLWnQ7wW5Dfp2QS8dKckdiPP2OqjOzV5+CT2fe0JODxOpYRmjp7B0ccPKEWz6bYdyMyl2r8Z6sOxJ/bRFQti0607cYiEc/gHL6jncUX7OlVX/7kD48qVe6Ok4/Z4PzI3t+81o9VXLel0xra+iS8faKdMmLj0EMOUgKw8v8ob8mH0jl2w01Uq50uKHCSmI0SRnJgj4ZzC4tlpfjdDYqkhNtCDmx64G8GOKI4/dUB1s8uUBnHTXgvqXHwVdTUzfhZLMwl1DnnUzYlnDqoVCkX5yCjl7o2Dama7jBsSt0vmewU7oyoedPzpg4gOdJGAenFm7zGkeRyJ64S7YiTIPpxiPmSh+DdEOjpOHDr8yT8zUj+Bq5Z0YtEt/wfLbY+RNGHiskCMU4xU5lKVs0W6SWupNoYR6ogoQpLnWkmvkszXCvd0qEGBm990Pbdd/M0Mxn90QK2nI6GUCw3Yk3NJ0FfG2AjRJSepqiToTBUlyqpSrKgxOKJqIjyPdMHLzPWF0zPoG12rXDwJJMvSqV1UPUuzi2oR+XB3DOtv2qICzOdePKF6t97I6oUtDX+eTI49biR/Am9MQ61gbNr48DzvkfkECBPLAgn+Sg+WGHS4t4OuSp+KowgBiJKQkcNi1NLTJWpHyEZiQNVyRblTb0hZGJBYjPSWWUheonBsLqdSVbLOTx/JcOS27SShI1RgGTWVQiSJxHM61vap3q0jj+1VE1dlrNCFCPBnoam37jx+/HOPGcmfwFVJOoODH3R53bXXHCNgwsRlA9WKDByU/zanTfVKnbcwWfRLusrF4EX5SA/Yxaibnwcvjb/h63kyE9fN6XVCs9lUQFsmpIor5g56FRnKI3Bk5LTsv9E8WWx619jY3/3YaoGvxFVJOhs3PrLRqrXGjaQJE8sKMXY14E76rGlhshLg+bTEbM5Pb1hWCBcqlmsnZSyRjP+RGe8yuFDcwFeS1BvB0fEN1levFvhKXJXjdKxac6exa8LEskPFXkg0ajY6lcUr01eEcATkElEwkhfZHC6Hig9VqHrk6aKXinB4oO//LMIRXJWkQ1a/z9gzYcLET4EiQ5KgkM8lIZw2vmq8/lRclaRDzjZJx4SJKwDdgieN3Z+Kq450hocfCZC0zfWQTZi4AqjXraeN3Z+Kq4507PamuTypCRNXALqOyqlTn84ZyZ+Kq450tJY5s9yEiSsBDfoF4zmCqzGmY8ZzTJi4EtAuHEQWXGWk81EZ2ilDLU2YMLHMaOrW/cbuz8RVRTpbthyPG7smTJhYZlQqtglj92fiqiKdel3fZOyaMGFiGaHrWJiY+GTFSP5MXFWko2mW241dEyZMLC8u+qkrVxXpWHT914xdEyZMLCMsmvZ9Y/eCuGpIZ9euD9kpdQaNpAkTJpYRlob2orF7QVw1pFMul7uNXRMmTCwzRk7V5ozdC+KqIR290TBnlpswcQWgA4e+gC+86hEWPx1XT0zHqr/F2DNhwsQyQnsdQWTBVUM6mm4uwm7CxBVB68Izy1+Jq4J09ux5wE3aCRlJEyZMLCds9aPG3kXhqiCdwpJtvbFrwoSJZcbRo19MG7sXhauCdHSLtt3YNWHCxLJCf1T+tPcvDlcH6ej6u41dEyZMLCN0DV8zdi8aVwPpyErT9xv7JkyYWEZYm3ja2L1orHrSGR19IGzsmjBhYplhcdkuuDzpq7HqSUdrWMzlSU2YuCLQM4cOfapoJC4aq550dIvVXLTLhIkrgJauve54jmD1kw709xi7JkyYWEZY0LoWSeej8szC642ECRMmlhEN3b7X2H1dWNWkMzJyqtPYNWHCxDLDZqvOGLuvC6uadKx6a5uxa8KEieWErk8cPfqFmpF6XVjVpKMDdxm7JkyYWFZonzN2XjdWeUxHf7+xY8KEiWWEbrF8x9h93Vi1pDM4+EGXuTypCRNXBrqO1zWz/JVYtaTj9Tb7jF0TJkwsM8bHhxeM3deN1eteNes7jD0TJkwsI3ToLwB/2DKSrxurlnRasLzT2DVhwsQyQtPxcweRBauWdDTgQWPXhAkTywhNbz1h7P5cWJWks23bL3o1DS4jacKEiWWEze0+aez+XFiVpFOvNzYYuyZMmFhmHDz4yayx+3NhtbpXNxqvJkyYWE7o+lfkbzvx82FVko7WwgPGrgkTJpYRmqZ92dj9ubEaSUeWJzXX0DFh4gpAt1h+rpnlr8SqI50NGx6OGrsmTJhYZgQC1bPG7s+NVUc6NmDE2DVhwsSyQs88++wXy0bi58bqc68suNXYM2HCxDJC1/AZY/cNYfWRjo5fNfZMmDCxnGhq3zX23hBWFenccccdNmgwx+iYMHEFoNls+43dN4RVRTpLM31dxq4JEyaWGW63e87YfUNYVaTTsunmM8tNmLgS0HFi376P143UG8LqIh2tdY+xa8KEiWVES8Onjd03jNUVSG5p7zX2TJgwsYzQ3+DM8ldi1ZDOnj0PuDUN5iNnTJi4ArDbtWPG7hvGqiGddNo5YOyaMGFimTE2tjFh7L5hrBrSsWktc2a5CRNXArr+/TeyPOmrsWpIR9f1XzB2TZgwsbz4qvF6SbBaSEfTod1n7JswYWIZoVvwpLF7SbAqSGd4+BG/uTypCRNXBvW69bSxe0mwKkjHaalvNHZNmDCxjNB1VE6d+nTOSF4SrArS0TXL7cauCRMmlhEa9EsazxGsEtLB/cauCRMmlhPapQ0iC1YB6XzUokEz19AxYeIKoKlbL8nM8ldixZPOyMgpcxSyCRNXCJWKbcLYvWRY8aSjaRg1dk2YMLGM0HUsTEx8smIkLxlWPunorTcZuyZMmFhefNZ4vaRY+TEdXf8lY8+ECRPLCIumfd/YvaRY0aSza9eH7PSvBo2kCRMmlhGWhvaisXtJsaJJJ58v9Rm7JkyYWGaMnKpdkuVJX40VTTpWNK8zdk2YMLGM0IFDX8AXmkbykmJFk46u4T3GrgkTJpYR2mUKIgtWNOlYNP2dxq4JEyaWE61LO7P8lVixpLNt2y96ybchI7m60GqhWauhWW9Cb7bQqNfRqNXRbDSgtyhcTZhY6bDVjxp7lxwrlnRalcY6Y3f1QMiGRNPUrHCFYggN9iM63I9wdwfcQR9sdju/pMuCZEq/mjCxUnH06BfTxu4lx4qt+ps2PfRPNF37b0ZyxUNvUNVYrYhu2YKNt+5Ed0+IpNOBrnV9cNRrWDw3hbP7juPUjw5g4vAplMpV2JwOGXFtwsQKg/7o0fG/u9dIXHJYjdcVh47olt+jRY4YyZUNvUUX2Ib+u9+K+3/rYey+cxSjOwfQ3ReGw6YhFHKirz+ODTeMYGh0GA5rC0szi6hU6rxEk3VMrCzoGv40mRzbayQvOVYq6Wjx+NbLFj2/pKCrpJNwwhuuw72/94+weVMATksLiRMnMHXwRTz1V4/iR195GpNnlqA5fIhv68P6W7YD517EqZNL4pFdQrVDt01CRiaRmXgDYJv4e4upsQUjecmxIklndPSBCH2VjxjJFY1Wow5bxxpc9/734I6390ArFnH2R0/ie//l0/jG//gOTh2dxeLZGUweOouF02n4eroQ7faidXYvfvTYDGy2SxRWkziRxQrNYmGemmi2dKWiTP4x8Xphddp+Z2Hh0CV5hPBrYUWSTjS64zoN+j8ykisajWoF0dvegjvedyvWxGyYffEgHv/EV7DvyQm0rG7p9le9V7VSCYlzZ3D8uTHMn5rB7NGTmDhXhM0upEPCIElI71ar2X7Sh5DHxYO/rTbg7h3G4O5NiHT6gWoBteplGdtl4qqGnhk78pl/byQuC1Zk7xXb6tUzs5x80bl5M7rjTjSYnNl3EGePzKKh2eDpiCM+1I9Yfw8CHRF4gj6U5+ew90s/xIH9aThdVuitJkUKb4PTj+DgGnRuXAt/LEyFYkGj1iARXcTjhpRLZUfH9t144E//Gf7xn/823vzWPhKYfGDCxMWjpWtfM3YvG1ak0onFtv4FvYJVsXiXZrOj583vwvU7AkxVceTvH8WxQ/OoW10Yfff9uO9fPojNt2xF93A/iScKT5iuVTGDaqVJN6gBzRvC0J134q4PvQe733kTNt60CYObh9A10AmXvYl8KoN6XYfF8ko/SSdZCRmJ+6SRXJqweoJYe8cN2H77GjiLWczvfQYvPJ+A3fEGbrHq2jf9s2sJrE1/lEgduWxjdAQrTuk8iAetrObbjOSKhhi+RoVSSyxStQC1QgM2qpdatQWH241gRwg9Gzqx8eZNuPUDb8V9H/5l/PL/+y9wzzsGeXObVEY+bHj3u/HQ7z+MPW/bjE27hjB68xbc8v478Y7f+kW8+/d+Azfds5PkY3lpUKFOgmk2LLC6/bA7nSp+Uy1UYCF5xdfE4eB3ask5zEwXFGf83KDS0ixW5e416pfs4Y4mVjgauv2y9Vqdx4pTOq2RHV0a9N8ykisbtOqWbkXvyBpsuG0YrloVybOTOPr0CTVAsJFLI3lmCotTGThCEYS73LDrDWTHnsdTT8whuusO3Puv3o01/U5U5hdw+OvfxdGnxpFdqsETjyLcHUH3YAiTzxzCUrYiC5pB13wYpjLadMcubLhhPc89AK1UAII92H7/HvT3+FA8ug9PfvMwUqna6w9Uk0h1UqK3fw0Gdm5FJEIaa1ZQKVGVmaLnqofFWv9wInH0sgYDVxzpdMa2SjznA+3UyoZybWpluOPddIk2INblU65O4twMluaWkJ2dw9l9J7CYaCK+eT0G1oZQn53C4W8+jmOTVuz4xftxy939sNLdOvTlr+Hbf/EPePFHYzi1fxw1RxSD2wcQjARgyfM3T5+FbvVi04Pvxjv+xTux+61URlRQG27eil4qHIs/hLV0zSJeK1IvPI4ffus0Go1Xu2UXhrh8ut2DTQ+8F+/5vQdw29tGqORmeB1T0G3WlTua1MQbh65PHB3//H82UpcNK869aun63cbuqoDVasHs84cweWQGdbozfVQHd/zKO7Hp1q3whAOo1Rtoubx0tdyqsBtLs5g4swQniap3bRz0xlBMTuPM8+NYmCpSaDSQnkzgyONHMTdbh2a3ITDQD4+ticDmm3DbL9+FoSEPWvk85o5MYPFsEp27duGOB24g4TjQKtWQXUggk6kzb69FEVRnVDPiNtUrNbU1mUc1NUN93ILF5UHHul74bIDdXUclWaTKkvFIJq5uaJ8zdi4rVhzpEA8br6sCmtWKSmoSP/ibf8Dh/fOo6i5seceb8MD/+U/wwT/9HXzwY7+FX/iNt2JwMAyJjFSSs5ifr6ClueH1u5RyqKRzVEdLgMsBqwR+61Z4PX5YtYaKrWRnknAOrcOmd96CoWEvavksxr/1XXz+d/9f/PVv/1c89fX9cPmCCDqBWiaJxFwW9dprKWTShm6Dr7Mfa269HlvuvQXrdm9GpLcDVrphbeLRYPf6ER3ogZOZq0hQ+ug8dIftEqkckh7VoBoaYLLYioJusXzH2L2sWFGkMzj4QRc9llX3yBm7x46l/c/hq3/43/DdT3wb5w7NwBvzY/ObNuPWB2/DDXePwOOwo0kiKC7MYSlH084s0vBEdZBrwl1wx1yUTU00y3WAhBMZWYNQhMqlUkdmcgrNEIliYwfcvGOZc2fw4tcew5mxSUwdOIYXvvoMzp5JwWonXyVnMDtdEO74MUgAumXxoGvXzbjvD/81fvU//Qu876O/hvf8uw/inn/+Xmy9bSMcDql4VnhiEQTiHthIk8VUGumZLFpUdKJ23hB4sRZm0u33w+lpP5r+JYVl4oqDt+Ky9lqdx4oiHZersUrXQ7bAQjcodeIEnv7U1/DNP/8svvmXX8Hjn/ouXvz2szjx1EGcfuYwzv7waez73lFUaySqVhaTB0/JmEB4qTxu/kfvx+7778LAruuw4wP34Ob7diPos6K4OIOZ8XNoOCPo6gkqLsnPUy2dpjKyu6G1SGTlFio26Q+j0klMYWamDPurAsitWgWOdZux50Pvxp47u+FsVmChkOpaP0RivBN3vf82dPgdaDQsCA32IeAnb2kVpM4sokSXTVwyGR4g6qReraNBEnu9aDUb8K0bwW281ls+cDfdyxhsr+kCmrgSGB8fvmxTH16JFRVI7oyN3sWa/qCRXFU4P3Gzmi9g8cw0zh04jtMvHMWZfcdxdt8xHH/8BRLQczh7tiAyVg0KrOXLiKwdQqwnhM71AxjePYotd9+EnXduRVe3FXo+g8Nf+Bye/NpJNEJrcfP9uxFw68icncaBbz2NYsMOvdZAaPQ67HnfDQg5LEg89wM89p1z0mq9lCeFRh3O627Hm9+9A7FAC2OP/gO+/78exZlDi3CGnMifPI3xHx1FruHAxnvuxpbrB6iqMhj7hx/h8OMnYR9Yg+Fbb8TobdsQ6/CjWSqiXKy+pKjU1AuZaW+c98fOfR5UUV037MG7/tV92HXHCConj+PU0TlFlib1XFno0F9IJv/i40bysmKFxXS09xo7qxJiaFYqHtksJBYJ0qZnk5g+NoGJ4zNIJEuotKiK5EHJegsLRw/ja//xE/jOJ76J48+Mo1IswePVqUBKSB0awxN/+Tf49t8+g3TZAk91AdlsjcrAAm9HL3o3rWNNsSK09TpsffNORII26MUiMgtLyOfrP9FrZXG6UT97CpVMDuW6HUM33UkCc2PfV7+NL/z7T+B7n3sKqVwVjkAA8eFBeGwyxSOLc3tn4dm2m0rsA3jwo7+Khz7yPtxx3w6EAg406zU0xUXU7XDFuxDfuBahnjhs4krWG+S5lwPUMqbJ6vEi3BWFk25cOZlCLlVAtSrjuE1caWg6liWILFhRSicW2/q3tFtW99WN8y292mj8FhKF1WZtk8357wgptBrILyxi7ugZulonMDF2BhMHjuDIoz/EM198AoeeOY1kugWHE2jaXIitHcDASAe8kRj6to1i4117sOu+27F1zxCCLg3luRkc/d6TGDuchuM1RiLruQSyNSs6hvrRQ9emZ+MAbE4d84fHMX1OZrzrcHX1Ydf770V/zIpS6gzGn65g5z95EG+6bzOClgrOPPYj/Ogz38eZY3Oo1DWENm7FjY+8G7e+/y6M3nkdhq5bj951/QiF3Kjksijlq7xWC10rKq1YNzZTyW28rgvZ46dw8Dt7MTuThcXsir/iYCP4+4nUkVkjeVmxYkhnePiRgM2q/zsjeU1AjFEUUaNSRXZxCfMnpzB55Bzmziwiky6jQRUhg/tkZLD0WBXTRZKEF96QC9GBKDp6A2hVSmjQZJ1eBypnxvD8N/e1YzpqIqkBicc4XfytDcnxk5g4MoFq04b+6zdj2y2bEA4C0/vHkS20EBkZwc77bkaHt4U6aohv2IORGzrRWpzEgU98EV/6L1/H2VNJKpQWwttvwH3/7jdw5y9sRM+aGDr7YugfHcCG6zdhaMcoAmEnkqcmUSxUlTvp7V+H3e+4GX39fsw+fwAvPjZG9VZRww4U2r5Ze9/EssLucn14YeHgJX+E8GthxZBOZ+fmUeqAf2wkrymI6lGKSEiIBmixyhIVbaV0HvwIhcUkFs/NIHlmFgsnz2L8sR/iyb9/GtmWGz39HaiNP48nvnkcpVLzx8boNEpFRG58E3a+/Ub4UMSZ517EyRcn4ehcg77RLnTG/ShNnsTJExn03nwztt+5CQF7HdWyDZ5IEA7+5thXv4MvfuwbyJSFGABnOIzdv/II7njLIKzlMs4+/QLGvvssZqmYdJcPkd4IuoZ7oWXncObQNOpNktTIVux55x5Fcqe/+xQOPXsKtQaPJ4ugkWBl+IGswCgTXVsNEqWhFE1cfowd+dS/NXYvO1YM6XREtzzIWnaPkbzm8EqX7LXB95U7lsD00dM4vW+c7hgJaCqFXCKD4twCTj95CCdOLLXduFccplmvovfeh3H/h+5Uk0/X37QDPSNDiG5Yg0inB35LDkd/eACTE2UM3/MWbN7RA1tjFod/cATVmhuxgTAy587h9IGTKJab0g2Fzq1bcdsH70V3qIWzTz6L7/7l5/HMN17A0afGMDeVRNeWLYh3++HxWHDisX3IlS3o3rUTN7xtGxzNPI49+iSOHJxSx2poDkTX0i3bNkKFtA6x/i54Ak40yhXUqzL94vUTj8SQZL7a+fWof55jXDPQ9a8kUmN/Z6QuO1ZSIPk+49XET4G4YzYJVNtsrCgamk2SC3SkjhzDY5/4Gp57duo1PRS7x4v88WNYPDkDVySALW/ejrt+8XZs3RaDS2tg+ukXceKFc9DdfsTX9atR0q1GHoe/+DjOnphDnSQ2fOMoegfiQE16qVqIbVyPaNSOejGPyQPHMXV8AaVyC9V0BjNjkzhzZFYNhtThRKjDAwvdu2hvnCQElFNLyCxmUavWoXmjWP+u+/AuGUz5H/8Z3vfRf4QH/89fwX2/8whuuu8WhMMeNGVdIOOa5OkaEnuSp2tIoF5U0SufsCFuHGxu+Drai+GLcnzpxyZeEyTkLxu7y4KVQjrSNK+q6Q9XDGSU8+6YkIu04BaSkASqf2pIRLMgfeBJfOvPP4tv/+U/4KnP/RBHnthLZfQC9n3ua/jyf34U587k4IhE0bGuAx67jEQuIHHoJA786BBSS1W4+4ax464N8AXsamyRK9oBJ7mvWa0iOTGHakOD3WlnXjTYXH64vQ5VuRokJYn/2ANhdAx2wMHf5GcWkJxP8yAhbPiFt+Lef34fbripB65WARWqNovViXV7tuJtv/kBvOufvB1xvxXNmoxg1uDgcWIjGzDy1pux4Zbt6BjqhdPtUEQkaFZrsEf68Kbf/HX80v/zL3DrO3fDJSxq4qdCt1gu+8zyV2JF3I0tWx7q1FvabxtJE68TQjztzXjjNdCslkgO05h4cRynXziCM3vHcfLZQ3jxm/swvZCHdJH5erqxducmdHjKSJ87iWc+9TyW8ll0btuJgbVBOIN+nHnieaQzTcQ2X4fttw7BQUJbPHEMJw6fQ70m7gwQ2bQdN9x/I+IRB2b3v4i93zsIrWMtbqRy6en2YuqpF/DC9w8BPetwxy+9DVt3RFE4MY4nPv4FfPO/fxXj+05D94TRM9qDUMyHxImTmDy+iOD6Edz4yIO49zffi11v26kWuu/btAZ+vx2F5DyKFStC/YPo37UNt/3iXdi4MYLiBInz8TE0qArbqsfEqxEI1n5nevroso1dWBGkEw5vvt6iab9iJE1cBqieMhodqUk9m6uYKahxMg16I+KusfzRomopTM+SRE5h/LHDmDydRIuKShYIW7d7GGGql3JiDicPTqv1fDa+aTcCARv8nTHoNlE5Xnh7+3Hjw/didEeXWnLjyDe/j8PPnUVo0zbseeeNCHgaOPntH+Eg34vv2o1b770efp8dCy8ewvPfH8PifA7zp6cBfzf6twzB72xhct9hTE+ksfnBd+PNv3o7OvwtNEp1eCMh9G8ewNBoFwpTE8jU47jl19+Lm9+yGcGYH1qtgtT0IhZkGodaF6htVzIyWs39MpTitQ09c+DFz//fRmJZsCJIJx7f9su89XcaSROXCS8ropd7yl7ZO9QsUw2dnsDZg2exOJNTS1lIILaSzyGfyiFLt2jhxDRmTs2imK8ol6lvuAfhvjjW7BzByG27sfPeW7FhG100RwuzL+zDk5/5DuaTTfTtuQHXv3kU1kpWBZHHx5Pov/Vm7H7TJjXHyzfQi9sfeitueeBOjNw4ikhfLzqHInDpNYz/8BlMTZex/aH7MTISQvr4QXz7Lz6Pw4+Po9RwkQxLOPbdgyj7BnD7+27D+pGIxKehW+0I9HZhzfYhOOtlJE7PokLF4/AHVK+czWpFo1pHnS6ZkJAqm1eUx8VABavFtVulBEaP9RPJ5NijRnJZsCJIpyO69eO8aVEjaeIKQdSQ2sQNEQMSI4SOciqF6QNHcZIu2eJMmuqohVo2SyM+h6VEjq5bS40L8oddcLssaPKzsz98jITzKMb2TcIa6cbGO/dgy439KE9P4eA3SCKzFfTt3IZtd6yDVszh0Ke+iG9/7jmkZpNqLenufh/cDhJjNYf9//AEpiaL6LpuK4ZHOuGJdqKeSmDvV57GMbqKc8dO48yhGRSzORKpHcHeHri9dqXcYLGjeziG/MExHD80i86bb8We978do7ddhzVbh9C9foCk2QG7JiswFqEEkEEeav1qWWdayuE1CUXe4+ermHTQ0v44mRobN1LLgitOOrt2fcjeqNc+ZiRNXGGo1v6VxiNpISJNHm1DF0X8MVqYlSRToZEnTk1i6vAJTB4+jckjp3Diiefxwue+hee/uRdnTiRQq1vh7x/E7vtvw6a1ISSOHcf+b+/F3HwJ8dENGLlpBD5UcW7/ATz2ue9g7LFDOPYUCeKFkzj1wlEc+u4LOHdkGoV8FcWlPNydXehe14H+kUH4gh6qr0mcfP4UitUm6pkMMiUHhm/fhc64AzPPPonv/+131BNVTzy2H/MlF27+jQdxx/3bsXa0D+t2DmPkli0Y2jWKroEYKslFpBey6ho1C93Gjk64A26qoarqsWvW6223jETTalkQHtqA0bfcht6hGBrFIsqFZRlbd0mhWW0fSSQOZY3ksuCKk044zLuvt/6VkTSxAnGeiH68JZfArKyh3ERhKYfFM7MknzOYOjaFxHwOhUKDKsMKfgV2t1eNVrbZG5h6ej+O7jurftOyedE9MoQOGm3nyAjWXb+VLtUauDx+GoNTreUzd2Ya2XQFNrcDZZLCuf3jSCeKCKwZwrbbRrFmUxdqi1OYPrkIzeZGdGQTdt1zAwL2Kk798Al8539/lwrtNFLpEvOjwRuwQ08xrwdOYWkuiwpJMdwZQdeGXkS8DTVBN5cpwxKI4vpf/QBuePsI6vMzqFkD6Nw4pILW1XINDZLOmjtuw92/9jbsumkQ2clJzJyek8HfryqnlQ23x/uRubl9wqTLhitOOrHw5jt5jx4ykiZWGcTALGoR9/YmRNQmJCEp+dyCRimPhfHTaub9xOGzSCwWYHHaUE6kUK7W4QoEEO2K0NXpxdqd6zFy83bsfvfN2Lgpjun9h5FMVrH5XW/FwJoIUidOKiWUqzrQtXmYKqNbPePr3N4jKLR8WH/7jdh6+3pY80kc+cFzGD8wiRbaedMbNSqzczh74ASOPXEAB7/7PMb3nYN/eD3duQD8XhtO/PB5zM0W4esbwB3/+oO4+YZ+unhOjLz3Hbjh/uuxbiiAZMWDzbduxwgV1fDWboScdRz63l5MkfhqNZ3XLsqwXT4rGjpOHDr8yT8zUsuGK0468Y4t/4LV83ojaWI1QpHLy0rotQyuUighPZtCPleBrr7ArdVA6uwUFs7NIz+XRIqfl9IF6PUyWqUy5l48iAPf248KVcZb/81v4rZ7d2L9jddhcPtGBHt7ERuMIui3ITl2BMeePYGyJYRt996Gjdu6UJk6i73feg6zU2kSDs9FdylAIllz024M7NqM2JouUhFdJiqq2KbN2Lg+iNzcLI5+Zy9mpvPouG4rrqNiCjmBwPoh1lM33C47ohEXMs5uvOs37kRHV1D1+tUqLdR0KyIDndBIsIVsSSI9Kx4tDX+eTI49biSXDa9RPZYXoyMPpZmNkJE0cRXjtQYvtuoNNJstNRnV7fciEA8jEPbChhpSJKLkbA4WfxRv+Z1/jpvvWoNAzKN6i2r1tpLSywl8/w//K37wjaPQuzbgfX/0z7Drlh5kX9yHT/3u/8SJ4wmJwCAwtAl3/tNHsOO2dfB5qMhsLfjdLjWiOVfWEA5acfLb38Xf//tP49RUBTt+/RG861+9E73uBubHT+LFrz+GxYUGQl0BZFp+3H7/rYj0RGG3s91mPlxuoFks4PH/8D/wD597Drp15S+W0NRbdx4//rnHjOSy4YoqnT17HnBXK9bL+ghTEysHr6WApKesPctcQ6NSRz6VRWJqEYtTVD2FBlUKq2izifS5aSxNJtRn2UV+lpzHwrEzOPqtb+JHnzuIkk4i8Qaw9a23oLvXR1Jxw+4JItgdUl390et24k2/dAd6O12Ye+oJfO+vvopnvvI0Fis+9Ax1wuNu4eR3nsLBJ46iavNiy3vuxaZtHbAsjuNb/+nTeOLL+zF9agaTR85gduwU0gULerYMIxLUkaTrOH1qDumJKZx++hDOnU6o61rpsR2bHb+7uDhWNJLLhis6RDOXc641dk1cy6BxKvfMqpGArGp+md3pULERQatexcL4UTz12a/iG//5b/CVP/kkvvwnn8KX/vh/42v//WnkVEyJBl7O4+zecRSzTXg7wrjxA3fhzb98O/rjfmg2Jzx+F5rVOpYSWbpjJ3HwR8cwu1BV3f2tRgVLE/MoFOtwBvyIru2Di6evZJcwcyolU87QbLVQLVVR4XeE4JweO6y1HA586Rv49G//KT710f+NQy9Oqyd4vCbDrjCMjW1MGLvLiitKOlqrtdvYNWGiDdrqqxWCBIGtDrsKUsv6zEszKUwfm0FSpm/YSU4GaTXzWRz68rfw6H/5Cp778jMYf+pFnH7yReSyZZQSSaSm87C57Bi59+349f/2UfzmZ/4E9z2yG26Xhko6i8x8GtW6rhamD3UGYaM/WEwuITWfI5FIT5y4ZVY1gTba1w1/wIZGLoeZE5PIpgrILOZQLNXagWQj7ysWuv594A+XtdfqPK4o6ei6/m5j14SJnwnSilIzsolRWx3tSa4/zk9NZCdP4ZnPfhFf/g+fwJf+6G/x7U8+jvmlIpbGx/DEX30ZB35EJZQroGMgiM6IE7ZmAzJpv7yYQFoGOmpWBAd64Q/ynHX+jgRXLtZeERjWlBIKdIbgcmgopTLqd8wU/698dfMKfNV4XXZcSdKR5ul+Y9+EiYvHT7FtUUTimsnHpUwe82fnkVwsqKBus5TH+Pcew6N/+rf4h//0WXz9P30Sn/83f4lvffoHOHX0NCb3HUM6maeicaJjZBjRCGBt5DB3KoG6MYMdstiYrsHXGUeoww+btYVMMoMSlVRLouSrCLoFTxq7y44rRjrXXfdBtiUmTFxiGK6WcsmohNoL1LcHMtZLJcwcOol9X3kCj33qh3jxmUPY/4Wv4+t//Lf4weefQSpXh90tq8aXkR5PIn3mLGaOL5B9zrtLmlpCwxUJIxCwy1HRsvnQtbYfDrcL2ut9bvwVRL1uPW3sLjuuWO9VLLhxK2vGbxhJEyYuO9pkRKogIcnSqEJItUIRyUl5DHNZPRpIxu4U5+excJzqZ/9RnHhxFrKUj4ozcZOHFtpCMWy4aTs6uj3wxeJYd+sOdIRsSJyZVuOQVFB7BUPm8J44+Zk/MJLLjitGOjKznC9vbqdMmFgeKOJRm5EWAlJE9DJRVHNZLJyeUU/IqEuo9fyXCflaLVNAuQQ1WNDutSPc7UXh6DEcefoEShXp5l/ZpEPq/PtEauyLRnLZccVKZ9PIQ8/z1psjkU2sPOjyX2I0L5PTK6Ge4eXyomtdHzrXdsLn1TC9fwznTqWga6vBxdI/cHT87z5rJJYdV4h0PmoZHTkh05VNmFiVkLWaZSS1BJclXmS1Wei20JxWtshRaOqWkePHP33cSC47rggtj4yc6jR2TZhYlVAjqWXsjt2u9nVhm1VAOIJKxTZh7F4RXBHSoWQdNXZNmFi1OB+YVkHmVQJdx8LExCev6MI/V4Z0Wq23GrsmTJhYXlyxWM55XKGol/5+Y+eiIWE9GYC1ysZgmTCxomDRtO8bu1cMy046g4MfdFGPDhrJi0K7H6G9yULh6mFrTR1Nvioiki+ZMGHigrA0tBeN3SuGZScdp7PZbexeFETZCNEM9/nw9hu7sXltCNGAEy6HRfnS5z8XAnolEZkwYeInMXKqNmfsXjEsewRsdOP7H4Rm+byRvCCaJBInCeaeGzrxq/cOwet1olRtYT5Vw/h0HsfOZXBqKovFVFkNzBLiOa+MyD8KEudrz0Rup02YuBZBczh0bPyz1xnJK4ZlH5EcjW37XRr/RV94owX4XRaM9rqocBxoUMXImiudETe2bYji7hv68K47+nHvrf24cXMca7q98LpsSu3Iyv1CPEoN8VjyKgtnyyDT83xrEpGJawWs6h9LJMeu2ETP81h2k9u08eEyDd1lJC+IakNHf8SOd+0KYrg/hGDEh4DPBa/HAbvLCc1uVypG5to5HVY47RZYWg3UKhUkl8o4OZXDodMZHD2Xw7nFMjLFOmp1ccGofHh80UUywvTl4fGmIjJxlaKF246e+Oy1RTrbtv2it1FrFozkRaFOqbOhL4D33hCAz0lXy+1FJEri8bvg9jgV8VisNshSJrKeiUzZs+hNaNxslhZcNv5Ga1Ay1ZDPlzAx2yahF8/mcSrjQKJoRT5XQq3aXjNFCOf8w/jPk9Ar5+WYMLFqYalHjx794pKRumJYVmvatOmhHZqu7TeSF4QYv0zI27N7GPfuCkPLzlKlNOALhOim+dQzsN0uF2xOGRUqK7tpJB+SDq9KA4mn1SQFtah8+Er1o7dqLPcKUCugnF9Cq3MEru33YzbdwsEDx3HgwEkcH5/A/PwSisWy8WC5nyQiISF5NWFiNeHo+Gel46hdka8gljWmE49vuZ/m+g4jeUE06k34fB7cfudubN06jFIqAZ2kUW/UqWrssMmD/0XdkAQsFllFjkQgxSqkwB1NY/mKGyUkJGREYhK3SpYqqNRbKMxNweoNYWj79Tz+OrzlrTfg4Q+8BQ++7y7ccss2rF3bAw/VlHr4PglIgtrSU6bumvxpvUw8as/kIRMrFvqjieTYp43EFcWykk5HbMsf0jLXG8kLQtwkne6Ue8M2eLv7gGJW1h0AmnXUSUgWuwN2m0XWWDKIp92NLhHjthBhmn/VpoiI3yERKYIi+bRIYOV0Ao6uITh9Lz8Fx+VyoK+vA7t3j+Ded9yCX/rle/Cu+27F7utH0NPTgXqrhFK5YJCQnM/4oXCcilK3z2qKIRMrBaymf5pMju01klcUy0k6Wjy29VPG/kXBQvKoObw4q0VxPM+sVorospRg0xqo1yqqJ8rucFDx0K0S0qGVq7VMSD7tCXhi+PIqbGAoFPmYd0DiQPJ5o5xHQ7fA279RkdZPg9/vwdBQL26+ZSu2vsUF68DTCA8kEeqtwheWpzqKC8bfyyYnUhtPJpsoIsmLHEj9MWFieWFt4fcWU2MLRvKKYtlIZ8OGh2Pkgw8byYuCRsutuwNI2kOYmU9jMVXAGm8LETdtudVErVqlTVtht9tIOnSfaO9CMu2Nl8ZXXUhICIcMJUQk2keOK8Yvj8PV6zXUSnnYQp1wBePGmX866q0aZtNnMLV0EHDkEOouY82OIrbeXcbGW4ro21JEIF6C3VWX0/K8FpKRnFPOKowj+Xl5k3faf0yYuHywOm2/s7BwqG4kryiWjXQ6o1t30rh+zUheGGKx9JsagRiq/g40K2UUCgVlqJsiVlDg0D2qoVqp0GjtbeKR+A6JRn5rkT50kR9K9fArcjxFNkI7ig3UaeTrtVwSLZsL7s41sNp44J+Bpt7AYvEMZpaOoVTJodVoIbdEd6/SgtVegydcQHRNmuSziKHdi+jnq7czCae3wMtpqvMzU8yivBIG+ZwfyKhe+JbJQyYuHfTM2JHPrJiHWi4b6cTjWz/Al4tfnpRKBg4X0LMOrXCn6jovw0kC6kRP0I5eZ5kGqqNBN6taqfJKHHBILxbfO+9qtWM8hpGLOYubJSABnVc7yv1qNlDJpmDrGITTH22/91Mg5DCTP4yp5BFUqnmeU8ivgVK+wt+ReKhj5VG1pUIT5ZL0flXh8GXhi8+jc2iKZDSHntEUYmuK8ISa0Ph9rcXb0JB8qlyp/DW5I+6jkeOfmScTJn4WWrr2hWRq7MtG8opj+UgnuvWvaFNRI3lhNOto+cOwbdoNR7wLDVcAFV8nsvYw7FRAaxwl+KxN5TYJ8Uhg2SaBZX4mz0V6KahMAlKv3JTYkfHI8iquldixeo8uUCmDKs/pGtgCm/hpPw383WR+Lxayp1Ck8rLadbi8EszW0GySRLRmW2BZJcjcVARUr+qollqolsktjSYcnhrCvRXERtIYuiWFnbtr2OW3YXPAh1jEoxaGkl426aZ/aR4ZX2ShuvOKSAjK5CETFwPWpD9KpI4cNZJXHMtCOnfccYetVPT/mZG8KGh0f+rBDuQ27AKCEfWYWSm+ar6MZM2GTmcNXfYySYZKgYZZp/vVaFAcOZ3qMbFqLI38Qtyp88RDyMP3DdbhXyEj/pXPSDjV7CJa7hBcsV7S0GtDZ75m8sewWDhBEilTgTWobng8KclWg8RTR6Nep3jicfm2ElfMn+rlIpnJQ+KcvJZK2YJ8tqWuyxO2Icw87PD6ce+OXjxw9wa864712LO1F2t6QvC6SUJCQJQ/Ly/vwePxmLoEqRV7qneMPyZMvIyGbvtIKnUoYySvOJaFdAL2W3t0i/6vjeRFQOjAgiqNP0PlUbbSbSJxuKhgbHzNlRqoWezot6Thtzb4XRpio4ZSsSgSg16Zg6pHHjEiaod2qAhI/pFK+IbiAeMzgXrl1qqWUCNh1AM9sLi86lySl5chY3xqSJZmMJcdo7oSoqvzPBKklnE8NRIDCYeKp1HlVmmiXuP7VDrSq2Vjnq0WG6o1IJOV7wHhiBsuvx11ewOteQvsVTeJiUTkdWOgO4QbNvfgnpvW4b7bh3DX9X3YPhSDL1JD1ZFFQ4Ljinheyp7KriIilRCylQ9MXMuwWOsfTiSOtke6rgAsC+nEO7bezheJ6VwUNBpTy2ZHsXu92sTVkNnjLVqQhSrGrrWQpbtirRfR00rAqRbFJqOTNGQkscXuUgrCxvdVpISGp5SLvKqucrlsoaA2oSg6ktiPqKvCEg6dSeDwuTmSlxPBQIBfsJBSxDGjgWs2pErnMJc/hGo9T4FEspDgCz9tNWWfbiFdqFa9hQrZpVKsoiaz30k+8sykcrGJpaU6ytUW3B47IjGnikXBraNWbsKf88Dn9sPucqlz1ZtUdzx5kxfoddmxttuP4ZEmgjcdxNrbpzG0u4jOdXX4wjJ/jLng96W3rE08AnmT6Vdwp0lE1xB0feLo+Of/s5FaEVgW0onFN/9LGvZFP25Go3E2XT5k112HUtcgjU+shKRDA6rLA/PFfapUsFQg8dRyiGl58C2WL0mjUqKhV+jC2OFxO8gXVDTyazkGNzUyWWI2VDFiiC/bn6gr/quVMXnmDD71pUdxcnIaA+s3wB8OQfSUBHflB5PJw5hLH6XqySvXrqWTVOpVEhAJhy5WnaqrVhOiafF9khFdI3l6QK2iI58XMtLh9Fjh88tmI0G281O3UjUl6WohCLfPCytdRTWQUTbmXYhHpoHUyy1MFs8g3STh+uqIry0r8tlyRx4jN2fRvSkLX0cBLp8QUZuAFC8qN4ybvAopGWn52/5j4uqD9vFEaux7RmJFYHmUTnTrJ1j3fUbygrBQMdQDUeRGb0A9GFFjbVokigbdrAYVkFXT4a7LJM0GkhUL6lQ4rlYRNlEZehMpKobpkpsKwoWAW9SNBValcJTeoSHSiMXKxH0S94TGrLrUZSPs9RwOjR3Dd57cR+MPYNOW7Wpul1q1kN9P5E5jKnWA+/IM6wZ/wY2f6cx3g4TTIDFwl66VfJ8fka2adLXK+WabcNw2HpcbicflkoGN/C2PQseO32shUAoi6A2RjFw8r61NOsodZF7lHwmsUMtiqnZSEVydUqhcqpPkZLS1Dk+kidhgDmt2ZrH1zcX2+KHRKoKdpE4by4ikfn78UJtt2uXQntbR3ngqE1cBdIvlo8nk4bNGckXgspPOnj0PuGtV658YyYsDFUs12o3cxt1osrVXBk2CUN3fNAZHrQJ3IavIpKq5kKo5UWjoapTyQs2D56uD2F+IKILo87bgsYv7xM1qGBOPZRHi4fFUYy9kI59zV5IOlorD0sLRmSVk6MbtuuEmBIJByLSHOg02U57CdPp5EkyFv22oQYrNBomySdqoyUal1pDzOdDkfiVHF6vUQKnE6yALebx22HkSl1cGNpJQeUyhkybPWW3U4S17ELVH4HJ7SDoSz2oTDxmF52MG6W5JL1iiMYcCjPigEKIoREUo5I+aTblyjboOF8kt3FVH76YSerdPo3fnaQzuXkJsqAhflOrKJr9hPnSWh1JAcjx5FYUkiTbOB+NNrB6wOf1dks7rWtnhcuOyk47Xu2OdRdP/uZG8MIQAaFyVjn7kBje3A76s+O34S9sQXCQXZ3aJ7ogTuj/A1t6ClCWI2boH43kPZqouZJoko0Idfr2Cbh9/4xASMFwrRV5CMW2SkUOrV/nDfekyd1EY5St1INyHbbt2IxgKK0MXYlkqnsN8bj/q9Tx/QEOn41enuhGVI8SkaQ6SiZuE00B2Po9aQdSQPLRevcAm+XBqVDo8CX8ry2rIdcl1lvUqLDkrOq1xuocBWMWdtAnpMHPnjV7O0dSQ05aQtS2p8tK09rQO+SfEJluzQRIjCarFzPibGlVUMV9W45q8QQtiAzX0bklj3U2LGLp5AYM78ogOVlWXvigqNX5IFJGck+Uit+Z8tz3/q3OZPLSycWx8/YeBx+V2rRhcdtLpim+5ly/vbqcuDFkHR7c7UepZj3LnECu6tO7tbnGp5NIHbacacJQKKohbd/lplHS74EDZHuD3+fsyiZ2uVi6TxkyqgghdmG6/xRjDI71aohqUecoRlbG2FY8KfDBpgcdGFUJjd8T60bthC3wBP8lNYjYtpPIn6WIdJQHl+V0NTqcYfEutz2y3e2CzuVErVrE0nUIpS0KhepBxPMwaiYn3n7+xu5gfEmGr3iQJSFd7S30ublIuQ6JsxRHxRWFzuNsqRxm4EKVYPElYt6HULCGpz6Ku1WFlfq1CPIZea/Fa1IRUbpIWEpEgd61eVUQkI6/tNhddM42bzKJvwO1vIr6W596axIYdWbx9ey/uXLMBQ90hBP2utpvL65frFAKSI6tXXp+6NyqPfDGxIsC79EIy+RcfN5IrBpeddOLRLf+GNXGLkbwgtCYN0ONHYe1WVCPdbTJQTa1ASEKHo9WEU0baVStsiO3QHa52jxeViMXmJLnQKGtFaPUy0jTo+WwFnSSeTh8N02FTakdNDlVE0yYZUVRtMC2ExPdCDh1nTo7jZLKAWHcfHI72MhfJ7Akki0dIOiWlIOSfzHa3Ozw0QAvyyQySUwm6VVQMQppUJY0yFU1ZjJUExO/alMtHNULSkZiMKJN6uYFyroE8iSpQC6A/0A2nx6viSaLMJL9y/aKuxPgtNSvmapN0sbJtvpTcy7Xwi+fdJBnX02zzUPu3zG+pUCM5uujmedQH9VqNaotuIfPRrGmoFHV4cxGsaQ5jQ7QXu0e68Y7b1+PBt43i3tvW4frRLvTHvUoN1iSOJWsVqRslkFducn61z7/nPzKxrGD1+v8SqbFnjOSKweUmHS0W2/q3rHTSBF8UVBA5GEN6w27UvEGj3oqhcUeaVYI0A0edBl2rKqnfstpJPlbookTKVTUy2WG3UnHw8ppVpLM0y2INHV4bYj77S7EdIRaLOiTT4r7IedSpxJ3jefjHTffsqef2omjxoG9wrfosmTuGROEQVUNZuTAyENBmsan4SWomgeRkAtVSjWTBY1K91AoyIrkdhFbr/3BTUzV4PRL/afH3FCHKDSvkqsjnm/BqPgwFe6mwgm33StQeL1blW6+TVKQ/TUO1XsFMa4ZcQrVCQtGqFoQLUQSrUfgbIfhaAdh1O+r8DelcuY6FQlUFtL1eN109EiKVT6VUZV7aKkarWNBfW4defS2cNg80np+Z4ImtdPmcWNcXwq1buvHO67swsiWDRv8BWKNzJMgKy1GIlcTHaz1PhFKyQnhttWrAZKLLDtaZ30+kjswayRWDy0o6w8OPBGxW/d8ZyYsDK2aFrWt2/U40HQ5VSRUPSFSHJNGuwiQEMToqHfoQIMugabUpTmrksirGYfP6YKEysek0/mYNSyVpkTWqByv8TsPoJRaijiekI/vqRqk8iIGQkmhkNNhSDvuPnkF0zXp4Aw6cmXkO04lDJJG6co1qNNoyDTmXzCqFU+W5rHYSBRVOjQQivVgieCwkQRkpLRekeqyoVmoVQ+WQlCoknVKhhRKJLOL2YJBKJ+SNwEpStTBb4hYqbqTSU+s683qaZKv51hwKegn+sh99C/3ozw2gtz6A7no/uurdiLeisFLuZBo5lBsV1Z2fyRQoINvkWq82UCQpV0XpkDjDtQg26JsRdnZS3dnVmCdxNa1CFMx7neRWo0IrlorYt7gX062TcMbSiK1dRM+mOQztzmNgRwnRgRbKFgcKdQd/J8Qp5StlK6/tspZXOabQkclDlxZ2l+vDCwsHr+gjhF8Ll5V0Ojs3j7Iq/WMjeWGIwZM8St1DyK2RIDIrqtRIZRrtCi8xFFZVGgC/Wq2q7mlN3B7pEpeqW6IxsUW2+v2winEWEmJV6ikSKRKD12pBl88Cl4z1oduiyEZe+b4oifZJ2qcT8rKT0PwknvnZWcyTTEJdYYyffBZT08fpTjEPVFSNJpVCsYTMQprEUYXDSReO/ypZqgsassXZPlezLgvIk2xotEI+zTrVSZXXTN6sFlvMphgzT033y+XR0WWJ0PAjcJKAhHiEIOX6xVhVtzePI2xU0rJo0mWKTUfRletAzBYhsfrhsbnhsXsQtIQQ4L9SpYTZ8gLzKwvXU1XJkqx1UU1UWRUSRLEKS9WKwdYQ1jk2soxECVExchPCUW4p98V9k/ByqZzDU7NPY6I4w++Q4OmyWVleLq8X4S4L4ut0zHhdGIusxcLmnSgOD6MWjaLlas/kV8qN90VKXcDdlwLVbZhE9EYwduRT/9bYXVG4rKTTEd3yCGvNRT+3XNY0bjndKAxsQrlrSN5pt4ZqT9pC9S31V8jBRmNn88xTkDDIAOo7NMYGN4s/AFuDKqeaRz2/RHKx0kiKSBaaCLns6PFLoJjHl+AyVQm/oNwdIRp1PLXxXNx8HhcsjTKWSCh1lw/TCyeRSJyFN+iEh8pHusvzqRxKuRJVAY2U6qCar6lRyFam5dz0/JRxyzl4mcypzJCXgYPcFxeMRt+kchGnyekS96QGT92JHk83fD4/HB43DZ954u8tQjrSU8aDytSKeq4B/VwLoXIAPhKNLGwm8Scny1IWshd302Nxw9VwYrGQQaKWpmGLAmNZMTMsBRXPKeVqCNMl2+rZgh53rwpO23ktThKNXWJh3JdyEsggyIXsLJ6deR6pZoaf0/XyyflssDldLAMPyhUrTpzzYWreipY3jHp3P0pDa5DbvAlLO7YjvfU66H1d2O7OodPR4LFlOVkhnZeJSKVZRi/df5OFLg66/pVEauzvjNSKwmUlnVh8y39khR4wkheELJ5e9waRHdqOWijOSibyW4zsVS2iqnhUOzQYG0lHgQYh9NRsUAFQ/UCMjarCUi2hWcqgWauqrupsNodUw4O4m6Too/KgQckUCHG3eABFNjKGR+KiPGVbCXGLBjywaySRSB9OTZ7C0tIUIt0eOFxW5Eg4+XSeqsdCcnCgUWYeGjw3jbalk3CkA0uacIn/SO84dyXdnhQqiodijFlW0zwo4Vx0/8TS6CRifXgtwuEOOETtiIsj8SD6JBbSk5p2QcKy07gbuSqsPJYYqATTrQ63Ws61yTw0mW8hGQddrHKxgLlyEuVmScVwZGwOJI/i5hU0DDuGsTmymeourNSVjYTssDlYllIgUvYsD/6rVIo4ljiCF1OHUCFB2hy8dreDxe4x3EgX8mUHjs13YTHjVXEhzenjq5sNA8tV8upywxvx4UO98/jQDT48ePcGvPnGAWzd0IF4xMNyN6a/SM+e3AujHrxyUzCJ6CfABvNPEsmxg0ZyReEyks5HLR2xpb8yEhcFjaRTC3UgO7wTDRcrHWu5BHrbpMMv8FXFdbjxHTjIEnYJKNP4dKqJFglElE9LBsQ4ZP6VnaRDdyu3hGa1TKN1qIXd0zSwUsvF1ryFsLsd35F6K5sax8PjiGG1M9Vu2WXOVoCGJbLk5Ow8JqZPI9hppztURCErAxV1uHx0G6Snii5Tva5zk1G/JA/DpaqXaUAyZIfXIkFnIR/pZRI+Er0hPqMsTmanoCAdIOKJYlPXZsRCXWp0sgSrJWcqj1IWZDMZIiBEVed1L2UKNFJSlZCExO6p+DT6a5ocn9+vsAzK6SLSxTzSrQLTDZQLdKvyMkG1gW5bHDfErkdvoJ8cTnVHkrbx+u0sGKsYuBQQ3UlxrhayM9i/9BxmqlOK7GVqiig6l9OryqrVsmI2EyAx9aBg6YTmDfC3ZHqnB2QoRSKWSh2DlUW8uTWFbrpcTn8IHfEgtm3swN03rcW737IR775rIzZsHcS+0AAWHT513dLD+RLxyC2SV5az2pebZZKQVOTfTyQOJ4zUikLboi4Dtmw5fuG1P18FIY6G24eGx68qkkWabVqm8I0iBe6rQC8T0sVdtztVd7lIcJ0KR4hJqqEonSaNpWElLcmoYH5Xvc+W2+qSsSlFHJrJ4QenKphNllAp022q1EgIVA40Yp5B5UWmIEivjU4XRo5jIxF6i4vob9GNqmtYmqPCSZR4biomKoIWiaRSrCOfrauZ5NL6kyv4mQXNComE70mJN3ldEv+WyZlCTkIIOk9lIwHaqXKkR0zej3oi8LIsLGQhGZksT8CwSJxL1AkzKQrNzmsTN9FOl1GKBuUG7LkKvHTvwjUb3SUXAlRCTrpgrQKVZLEFX8oHX0FiXiyXegvVQg1WqpLrQluxxj8IO5WPleVgZz5tPKiN+zaeUoYbyLlljttiIYGzqWlmg/eJn0lFqlFNlliWDZZHudTAVNKObJ0k4/aTbEg6PC5kJYB8jq8l2OolrG0uocOuK1fQSqJr8fpKNR1Z/r7MxqFJhVTs6cXcnpsw/d4HcfqDH8TJRz6Aife+B4t3vgn5DRtQC4epmljQkhFVTwxCesV2rSEQqJ41dlccLpvSiUav20Mz/2UjeUG0Z5ZLEHkdCr0byStsPSXQyM/UuBP5jgRP5ctSueQTJsQgWrRw9RhhVlg1w7tUhB4Mq3iEo1ZCK70AvUalI623qBru12sN5Cq6GovTRTfLIf3jEt/hsdVGF6s9VUJqsWztc0qBOagw0nTZ5koJaI4WjZGfU83UalRQJB1xx7wBuibMU5Oqp5yjYdPYJd82frcpz8AhZC6XHNfi5Km9FrjcPAddLmZPBW5v6NmJofh6uD2BttIhCVpF0YlbVauQZMhcQqc8vQSzS4s5NBJ081gGLo+XRERlwe82SwXUl7IopjJYpMrJ5gtKaZQcJFvU4NHc2EmX6ubuG6n8eC4e0MZNlgmy2exw0k2ThcXEbVMjnUk6Z5JnsHfmRdS5zywpt0+GCMiwAJvNRTdWw9gZO5KVEHRxq0jc4l4q/4/5k/1wLYu32+dxfUCDn/fLRpfY6nDyPLaXyv8cCfNvFh14YpESMZOBRrWm+/yodXehNLwO2S1bsLRtK3IjG1l3etgQ0TUWJcSSUYSjSlrunLFJnXrpzfM7Vxv0zIEXP/9/G4kVh8tGOh2xLbIesixpcVEQ16pJaZ4f2IxyrE+1nKJPhHCkN6r9HZEHLFIhHb4vdUboyEZlIyN7pYqpkb1VGqRUYrb+dpKOnpnje1WlXOxURzLqucXKmxc3q9pEt9+KiJcOiTTnQkr81x613I7niNsg+VBESIPw0gdqNGuYLdJt81Thj9voNdComGMLi5R6iqpCyIZEwFfplbKR3BwkFaXG6GrJOBYZMSzTIRw+KiIfDY3Kp0qCknEuIbojN/XdiN4wXR2vn6TjNG6WuGgyRonXJcEg6XWjsYvlp+aTWFhKoSIDD6M04M4gEA+gyWOnc1nMTswgSVewwLw7rE606Mo1bDVsCg7h5g6ey98NJ9WMjHESd4pHZnmRPGXoguq14nXxXRmZvZCfx/6pg6hrVEQOK6+lCQfVSrkkcs6NhTkdJybtKMlikfaAlKhIPHX/lAws5LCutoD3BPMYigTg4v2yknQkDqUmuYpSJUF8N2PDF2Z0LNEtlOVgKf2U/ykNkKw0oJXL0OhON5i/qtuFYiiATF8nsiPDyPf3oSwrBLiE1dmACMfz9HIfzxOS2l5BTvzQ2Fm9YNX6RDI59qiRXHG4bKQTj275a97Alx8mdQFIELnhC6kgct0fMSoBDYyVT0hGCMiiKi2NUlSHQQTSk2OXmI64VGLM0ucs8FHOU+nY6Epp+SVaV40/4XHookjNF4OVwYRLVab42+GYDW66Q+eVjVRQiZ0KAYkaESPgzVSGJ62/h+RVtwawVK6gSpLTJOBZo0GSNGokG3EvWlQ/omwcMuXByfzyzNJjpdSCtPgkB2fQCpePNEXXQwinPUHTjrWRfuzu241oqEuNSm4vSiYZIPFWCmiU6aJIJnlNOm+jzJwX1TGfTqkyc3qpdPhVvVyDxt+WKFsOjJ/AzNwCf6MjwGO6qYRivjCuo8oZDA7C63bDJXmlu6a621iuL3WT81XnuSRuJlMs5knkxxaOIVspqh4ryUu9xgaCbmexqGNmxo7phJfuUYgkQtdHka2MrWKBk/CFQG7ylvHOjhZCoQiJNwAbSUtIXZU6rzVNN+tz5yp4dqqIujQGJF8hD+WbSuRdKSZudOu09BK0TBoW5luC1kIjDd7/ciSI/JoBpK/bhsz2bSj2daNKVduSshRyO08+ryahl4iIf9s7qwct7Y+TqbFxI7XicFlIZ9euD9kb9drrWziIRlgLs4WSQYFOj7rp6m2pbEIyTEtvlQRwZPSxEIFA1R0aoiz3IHVRFI0QUosSXHPSNaBRCOm0KiX1faVepLkVtUDiafB3MlrZT8IZDLefKiGxEnk6qDqDIiGmleKRGE+bPJw0wIAzjIalA4vJAvLZDBrVOlUISQVs9YNi+DwWMyjP5RIyqVNZyehj2aeogTtsgy/EVlgpHPktecjD45IwtsW3YHPPNvhDsbbKEYLlb+QJGPWi9MYVVfxJSFCzSDxDyEBHZiGFpal5tDIF1dXtonKwlEmwlSrOzM7h8KkJReChgAedwTgGQ2vQGxpAgITv8bjgoNqT6RmyAmK9XFRkYRV1SAPWSLZkP57PitnUDMYXTyBTzrI8mQe+LwH0ZrmJbKpFcnMiXfRCl94qkp4KONEl5JeEfdCt5/FOqpwbOz0knBBdQd5zQ+VIYyJxrulsCV88tIgTed4CtZgaC4DXr4hGbnaN+1Q6yJKAq7y/ysXj/RHClM94Pgvvu0VUEesNkvOopeZQctqQW7cWS7t2ILNxA4qxGGpUULooOn7tPOmo238+zfrJs7f5R/KxgsEy/EgicShrJFccLgvp+P2bBllx/6WRvDDkBtOiyvEB5IauUwP9FDHIR4oA2kShYjoSF1DGL0TEmy9GLWQkn0mVkFHKhJCO1YjpNJYWUC9kqYbYIvIz1T0uLpZYOY2rTLVSETcr4kVHgMTDitsmHP6lgSkSksrHfZVXqY98z6nX4Wcr7nD3IC+Kp5WD1dmAj6pJVgOUwLFsTbbYlTzVmHAdCUf+OTx0yWTt4wYJpyBxIA2ugEPFWjvcUdzYtwcDHeuoetzK7RPFIb1VjcISVU6WIqQ9o51soGJVkjeZAJumezWXSEKnC+IK+OClu+GkQcmYGwl2F2iEMq7I73MjHg6jO96HEF0bv98Hl5Abv6fLGkEsU1kDWkjO5nDBwk0C8Uod8N9SZgmHpo4gU8mTTHlFLVEXdhZ/E+mUBYspJyq6Ww1dkPul8bx6hQqH96e7nsU7wiW8Y9CDWDhCt8rfVjlyHYYrLTP6Ty6V8J1FHbPwtHswyySWqigcbkIqJRJOqcC8smCVy8X35f7LY4mEMGvlNgGJskouQp88A2RSqqw0t4/3lUTNY9XcTpQG+pDdtgWp7VuRW78O5a5ONFgmOlWT3Htp7BQRST7ObwYRKawgInJ7vB+Zm9vXNqAViMtCOh3RzW/iPXjISF4Q0iOls5Ur9q7nNizvtG+03EjhByMtjxlmE6iISMV15DuEjFmxsgKo7mdKbek21/1htpx0mRqsmOkFNIo5NEp5kkCxbYDSIvL4EkvS8wnIZHC3x4c1EQf8dBekCknjqOI43BeVJb1pMvVAziiBUQmuukkIASoBh+ZGpZxHVSugTvXUoH1Ioy4D8KolIRVmV1wwVlabuDAuK79PxUNCcvlt8AapSHhN0gO2IbwOewZvRigcV6ObZQEyCRo3illuS0qhydMvhGvVmBy6SRYbW2lmLZFMYDGRILFaEImEEe3soAvng+aS3i+WD8lKLigQIMHGIohFYiSgAFWOR42+bi+jIWOLKqhXSXI0WFkXSLrhrHxtz8Ni3vnZ3uMHsZhLo05XskKlVqtayAEWJBcdyJWpchxB3jOeTHqreF9i1hZ2+HQ8POTBOzbE0RuPUeXIovviPkr+pHGRf1SDJIMD/NkPql6kSOw2Ia0sG+8iSUbUjRALGxEV0xIVRnLR1fskGnG3ZK2jFstd6ogEn9Np7rAmeX0A3TmyuaonQk4qxuPktbFANZ5Xesyq8SgK69cju3sH0tfvQGHzKMq9vWj6SKKq3khd4CbkwyO/REJGWkFuyHJDx4lDhz/5uh6CsNy4PKQT2/JbLPCdRvKCUDPL2drJzPJKtIdvtG9i+0MxeUKRjrwv7gthtIiiEGxaC1YqHfXEBLaAepGuRyCkYjrOZo3+/hxadEla5RxapaxSLkrOG8SlF1KokRBK1iD6Wac6qDic/K3EiySuIZVJnZuvIu01qq32c7VsNBYn3DSYMI0/CBeamQYSE1kszhRZ15knEqU8+E+CwzIHi0dR5KI8jVqLasRKwqHiqcrcKx1uqxM7e7djW/8O2oUskyEBUJIRCa2WT5FwSBr8jjzaRgLKEnhVAVghAx6+RBIoLyXRGQlicO0Aoh0kLroNdSqANMkolUqqQHF3R5QqpwPBYJSE41PfkdiNlLfkssFylKVfZZqEGmskgw1F8Qgx8ZxVGvz4mRM4OTvBPGmolWRlRB3ZhBW5JRtqDeZLSJEG7yVxvmkohvcMR/Hw1m7ctK6b6ipEpedTKkoIR4Woef/kn5RRg2X85EIVjyfrKPI4EqyWnGniRjFf6l7IdApuUld0koVGMrbJpFaSqy4kwnpkoTrSqIjkqJRylOF000R9SYvCvCnlxnIWpSQsLkFpTe6xih+23TJRXw2qwtLQWuR3koTuuA2ZW24mEW1GtasLLapR1b8qpCPbFSQitol/nkyOPW4kVyQuC+nE41v+hqXrMpIXhAoi+yPIrtuBhidAVSHvsjUxbpBaNkGMXG4eK4NwgXzerlX8z+ZMlIiQTrMkMr4Cna235nHC3qRfvzSLWmIaTaodNdFSlr1gay3zhEQuN7PzYmUo2kOw0JjWBDW1foyQmbhtqoLL90hMMgtegpVWtrBq/WJWc3nCgxBP3BtCrzeOEN2BYqKI5Fyh3V2epQuVsaGSsaC4RHJhCy5590gMSRRPqonURI1ulo7eMI1y6Eas6VyrCEfOIy5CnYQjwWONJNfS7MwuyUBiFvzcLoRAFSLjZ2TwY3lxBhGfA51dPSS0oFq21cZyaNJgZaKnxHp6qDJiJCQv3VA1RkbFapgvkU9E8xWkI+6YDPizqYF/Qjp0o6gSTk2cxrHJc6iz3OsVDSVeZz4tvVskQOYxRLflur4oPrhnI963Yxi3DveiO0Z1wwZG8iSTSWXWuzhmasQz/6sAP8u1SDfqO+eyeHaOCpX5aFJZyUBI3hR1v3USp8ZjaA6ey1BxFrqFqiOPx9JFGRXzbbdO6o2M43HT3XORcISBjNif9Iap47DsVEcF74vOa1WfSX5UaajdNnlIfeCbutuFGlVkicSTu+NWZO57GwpvvgPF0U18P66UuyIcITD+7jxeJiJ1KuPPpUNLb/1fqdSRc0ZyReKSk862bb/obTX1/8tIXhx4w2uhLuTXXUdpK13a7ZsvN0ZcGhXXMe6bhUYhxmXcMb7RroQS15EgrU4pr6ZBeP2wsELZ62wZZ0+jMn9OVSA7K4vG95olGrC4WJTgjcyCkupNkluRLWPcUUdPyKViOzLfSc4pykJcO6sQDo1MtfiSB1V5RL1IzMROIw4gHo2jKxiBtW5BZqGE7GINuXSTBtlCM0+ysQQRCXSRqKKo52xYmqggM19Fq2LBdT0juGnT9YjQBZDDSyVtUp3VqcbkZBa1Zg/dD3EhSQzCEzKGR0ZbtySf9OnSi3Oo5AuIxSNqlK8olHpmkSQ4h4VkFgG/H33d3fBHQnDwGp3Mt6gvUXWstsroZY2daqWoCKdep1pka293UnnJOBoSj8R9jp05rkinRJVT5XWUhHBqGt1OBzb2d+K+G0bxa3fuxq2jw+hhmTioqERhOqhCHDRscefsJA+1uJq4dXI/hGCpcqbTJTx6fA7HEnkVm1GxGt4b3YjV2KpZOEpLsKXn0Urw/mWXKPPyVJpJNOan2rEeMXBhUuZHF9IhaSoy4TUpUOEolSNViWSiWFcUI/OhbqwQsDQ4UjbMo3wmMR5Jyz/ljgkJSf2jEpMYUGWgF8UbtiL7ttuRufftyN62B+UNw2iGqbx5bvV9RVw8LiEK6VKqIRbp7y4ujrGQVi4uOenEg6ObdE37P4zkhSGtAG9GNT6A4sCouvHt2d7qQ4N01K1hWloz3iCpCCQAVTFYASQwrNyrGgkpneQrK1UwzFbNDWe9jPqp/WjmUsoNcZIULNLqZxdITiQkOyujVLYKK2lN5iOV0eRvevwWhEQpCaGwmKROqrWM2XJJj7KKA0ieJL/c2j1eTNOYHDTOSDiC/q5OkouX9lJDIplGLl9BMODHuuFNiEUHoFftyC8UkV4o0C1qoMMZwtt334QtI5tUAFmIVpfYSiFNkilRYbQNvkEDbNAApVdGiFFcPDm3xH3kYX9FEm+5kEOYFd0dIHnxO4n5WYwdO4Uyy2Z43TBVUC+9DC+Nn9fH8lSkI2XN78ok0EqxQNtuk4485UJK30F3yE5VpCbJ8o2TVDoHT5xGMa3T9ZP5WA2KDhtuG12DX3nzHryHBremrx8uEo1MzRAykq5/O69BJqFKoF8m26pR1iw/WSNI3MdSuYLnJlP4CklnsVA2DLUGG++Lu5RBOHkGkdkT8E6fRL1YQsXqU0MldP5OEQVJVpP7SjLVJDDO8pG6ABvfU24TN5KQ5ibhCMFIOQsZiTrhtQkhtImBH0jdkHsr32MZqVHqQpDtu0+VxPx7JdBuUx6bXucfutEaG0Cpl7VwAJWNg8jfuhO5e+5C5m1vRf6GnagMDqJFklKDFeVczNN54jmvhuR8rxdHjm78yEpbnvTVuOSkE+3Y/A7ejncZyQtCxWhYKcq961HpGJR3VKeUCvLKzZfPpULKTZY6wD+qlZBeLN4w1bsgaocVVmMFbLGVb7G11CIdlN4OuGsFks4+1j8n3D4aDSs9qyFldxatPN0qVkSbL0oDrqoZ6aJ8MrkkHKhjIBKAh5VJejnEHVMynZVa/V7yQKgxQ5I3sUJVP6XasGD5G5nC0NfVjaHeLnjsFuQLVCy8uBjfc9EICpkUErNUJZUyPC4nbhrdiHtuugEdHVEaCw9G1dIs0/ipdMQyJGgs8ZVGgS06jyX5kDFDckpxPaRLXyZp1uheCmG4SVwy0lfWYD55+hTmFhYxQBIYGhqmIvO1Rx1L3ltUMuK6SDmzjKvMT4nEVaF7IoP+1Do6cs1yfOOxOKLy5hcSeGrfURRlljuLQ/Lzpq3r8GvvuAu37LyO52a5ijvGY6rlVEUlCXFyX0hO9VCqnjJRkVR6JNYWFWeqUMH3Ty/hhcUSanQbJd7kZP4ihSQGUifQl5tGsF5E2d+B5MB2NELddJ+oYljevMnCjrwXzLNyk7jJ4v6iciQOSAJVakYIh8c9TyJkU/Ub6Vh4iXCkbORmyrGEeKQOkMjUmCV+LC6U7nO3J/nyOE05Pu+vS4ZM8KKb/L6M0GZVgrXKulzn9bI+1Xh/y1uGkbvzBqRJQunb34Tizq2os160mFdV7yVGJcTzeqDr30+k/uKTRmrF4pKTTkd06x+QGUaM5AUhN7hFH7/UP6pmlss6vPy9FCDVC1vg9reMTV6kYtAASCwyQEzNXmbrZJOA71IKzYUptGiciHariu6hDLcmJ+FystWrZlBdOMtWsUQDYEWr5dGiRLe4grC6/GxlKyouUGHFz1Cur+2IIBagcbJC2ViBVLxAapsYCV+FGLnDXb7HXTWWR/In9VXeZz4lvhCkgfezokXYIhZJGKlsVq1VnE4uIpNZIgG5MNzXg7fu2o5tG4ZU0FQmrUoXc7OcR6MuK/IJ8VlomBWSAlt3ko6sJVRiukK3QiZ4WsU1pZFbSaRlEobMqnd5A5ifmcPZk6eZjyDWDqxR7pVci+qpobKT38tzu6RcG7UqyiS6Yo5lJaN95Xp4/XJ+UVRC3naSh7yfWlrCswePIJHNw0UDvmGECuddb8X1O7bBSVdK8qvKS6+pmJkMDmyyjPVqgddF0q+Q5IXoeT9kHFWL6k2UVSpbQSGXR9Smo9djRbdDx2A9hfWlGfQ08/CSJIvhHkwP3Yhs5zAJRcYC8Z6TBJT7JAyoWJD78p4QkfRWsaESNahJbEdcK16XTtKmn9euXhKvk0C9xA2Nhk7dSXUNbAyVO0gS5ft+HrqHpxx0a+i3NDBApbyrmMTu8iI2V9O4vpTE27JTuCM3g83lFKLMc42/zVicimdBErLUJI6ks/67UOvrRHHrJmTvugWZd9yjlJf/2RcUyb0OfCyRGnve2F+xuNSko8XjWz9r7F8URDk0A2T+gc0sfJ+aqCkQd0lIR268+se3hfeV9JStxtaZmwT9pMvUxoqLmdOoLyWgR3ugdXTDadfhyc7BvjQJPb+ARnoSlkKClTutDEImcDarOdXCWkTtSAtZK1I1VahK0jRjYH1PF7wSg5Dv01KVypHBN7r06sgTINhCSzc086sgxixkZBCSRmKw0CXzOF3ojUUR85F48mlMzs5iieQjc6l64p24Zctm3LRpA4nBxeOSiEkmTW4tkoDqAWOLLTO+JRic5+9yNPRUtoBz80kea0HFmnxquL9DxXAEJRqueJonjo2TlJtYv3Y9jx/gNbCyswwb1SIKpQIWqIDSGSqbUgkFKhwhnBpJQK7AJq4Q8yhkI71NDioKB41WlvE4NzWF5w4dQZau2HXDffjAPXfi5uuvV88KI8OQ1IRsSCRFuocSlzJ64GSsUbOQUT2JLZ5fpq2IyyPGXaUqW6CCauaW0GmpYNBWwQZLHpu9OtZ1RtARCZNXbDgTXIOJQel4CLGoWY15f2RTY3WEOKS2CKFIXmTZW1EcdFVVI8VGQKPSPB+fkQZEVk/T6jWSPVUbaUVIRxYVkOkgPqqWIWcLm8lbu5113GfP4hesabwJKbylvoB35s7hXZnj2FOcxh4S45sKU9yfxEhlEVtrKdxUnMHd2TPczqG/UsSEzY+slfdK1RGeg62URZZD4SakadFaCD32I3iOHVcDFi8WugW/l0yOUb6vbFxS0hkdfSBCFqBPefEQAmmEO1DuG6VCoVzlezZWQJuoHL6KamirH1EU7d9IG2SRYDFVQ0tiAzQ2Ow25fuYwGuDNHFgPWygALyW4beYImnPj9P1TqhWz0H2S3qsWP7PYPLRREo/0ZknMwS2zNlokpSTfowHSCAdIFANUKXaqJlmysx1cFhKgc0DDEuOs0nBqrEyqO13cFJJGO6v8Dt+XdW6kdfSwondHg+gkscwuLGA+k1fuxjBl9S0jG7Cml2RJQ6lRYUiPjYw3UcFdVk5FOiQUGQC4OD+viGYxncV8iltaCKOIqNdDYuD1GK5flkRy9twkJicmEeD7A1198Mo4FR6zQlWRpuGXafBpEtiRUxNIpJZQJemoCZ9iwDQAcW3E8NSTMdxeErWL6omNA6/zmf0H8NzYMXQGPHjPHXtw254bEYx1tK9dpmlUciSUIolZHkooY5TEyMTI+V+IQcbR0LiVQqN6kukViVQaE1OzVFskPa0Blyxmxs3Nmup3ORDxB+ENhDDh7caJ2DDvv6guOaE0TYQMjpIykxS/i1CMpyT5FJgfKRcZZyNlwHJWcRzJD++bxMdkkX0nG5ZBjwWbSDDbSXT3hJp4INrAPcE63uMv4h5nGlu1DDa0chhGFgP1NAI6XVmqnYBegU+vwkWFJmrVbdfgc/C+cwvYW+hGGZsrSdTYnO31dqLBMpZeNzfrtnowowSrXSwPknX8M1+ElfelHdS+ONQb1g8vLR1mAaxs8CovHVot5wZj9+LASiBKpUnXpslKJ6pGFI5NeogkLsPKI0pIBgVaKI3FxxWXRYhIrYEj86rY8qtWkq1mM0cFQwKzBkNwsEI72KLWFs6QFHJkVyonymjx/XUSTb1epoEtsvJL9zf1C90sUTwaicfq62BlcCFTrODwxDSKNRIJ80k9TkMUAmBrRJKSpz84eTwZiFeji5JZmERq+gyWpk6isDiDKl204uIszyFkJIXN1pNqarCnE1sHe+GUEcA8Xk/Ai7jfp5bdaFJOlwsF1fvUkAGA6npFXUnpiPtmw1KuSIWziBlZPKyhY6mu4+hCFkfOTSFDl61K5SFKxkaSm1tMIpnNoVRvMb8kDJ6jyFb9DNVEQtZ1LteQ4PGOTc7g5Fm6oTyLl4pGCE713PGaJW4kXfei7GRtZiHVpUQSx06fUde2Z3QI2zeuI6F5SYpUZ0VZPjVNhcNXIXSygrg/svysLGrGJoXk6lIurZUqRBNXjJ/LUhbTE4tYmEqguFQkb1VUR1ODd0+e1VVhPpsk17CbrlzQhh4aunKbqCLB+iMxGjmHgszTinS0XSs2TjI4UadLpdPF1KUOyNo+PKfHbsU6uki7KYge7tbwbwd1/N5AA78/UOdWw6901XBXsIYbfDW6eXU4bU24qKBdTrr/5LKWk40QVZ+sUmBzyrACkrPLBrfLrkZ4y5pOdrcTNp7b7vcg6nPgza1FBMXHYrnw9MIzkMXWNHm8tFSzfBEOEq8ubt9Fgre7curUp2UwxorHJSUdVss3GbsXBUUiNN6GlxJZWJ/kYpNh99wsZHs1eY8VXEYb21n7ZBNjUuvPSLPG9zW6Au0gMisWP7eyokkPiZOEZMnNoZGZhZ8yfa0njxFfFhv8ZayNONARcMHZolKqkGx4PhU7oU8u4180bxzu6CBbUT9Ozy9hYjGlCJEaSLXGajlNieuQ2KSlksmVHr8speFWQdylRRrO2VNYODWOHPebzIsEehsSh6IxwxNAX283Ah4XonRV1kUj8LNiqnE2VAAsBdRh52ZhI9xQ59QtstF2SJKJXA6TVART2RJOZio4li5hPJXHsZl5zM5PoUayleCvm8bo5XH9dCc66W4GQyESiBUJumXPTyawdyaLQxMJvHhmEkskOg+VhD8UURNMZbS1LLsqgXuJfxZo8LIOtKgGWW86kUjAUipjW08HdpFwwoEAc8vWmtdaTbPcRU2KkuF3ZeW/aqGIOs8hvXEqWMtvWxxeWNx+En2QZOsmyVcxP5dCciaJubMzSJ2ZRS1FpciykPhLXeJNJNQmVctQPYU7ytNwsZ5IR4RGA1fukqgZkooWpeLyh1SPli4uHAnYGgyiO8Dy9llxA0nmVyJV/NuOIv5dbxl/sraO3+6v4d3xOu4INzDqayLsaMJLgiHHsU5ZVCeEmoXPchEyaXf9y0gtGZAo8WoH+c/FcpNeOiEgkrU0LGoTt7dNQn6S1RoZss7f+ljfytNpNcpapzJyS/wqPc96LRPOlHa7KGjQv2rsrnhcvHa7CMRiW/6UbVqvkbwgVDzH5UOlbxOa/gglLkmD8ljIxkICEcHc7pmiybPiKlnOtLzK+sc6lY3EPmw+PyyJSRIH3ak1W1WrIyrHOj8OR2IMQ+6cIpvBoBX90kIG7HQJHAiwcbRLhaExi6JQs7/rEqvhOSUuwoqey2eUOzRE45IeJoknqKkAonxIIDqVh/TwyO/FIGtUHjkadTqRQiaxqBbZ8rAiyrQFto1s7Vjb+fsKVVUqmUZvIIgbh4cR4Pti4DIYz0ZjlMF6EtSWilcnuTZIjPLUiQpb7Spb+yRdqwaLQiq5x6Ij5rYj6LKqR+wE6VZ4PBE1ClmOGQkGsI6uVYAEV+OxJC8pVuqpxQXMzc6QQBbpvliwpiOOSCxGA7ajJWuKUgHKgMhSrqDKxB/vQqCzC1US4/6DhzB2/CRVWwzbNm1QvWHSIyfxrZqsSS36RMYH8TCJxQTyVGCiYp0q0G0jqcmiaCQd3n/p3q7Vajh75gyyS2kar4vnt6qgu63WgkeWamXZqwmurBvSg+dm2dhZFyZdMSRcdKO4LyPR1aC/cBQ6Gx8n8xJIzSNub+KWPh/e2WnDW+gm3ecr4b3+PG7zVrDT26DSaSJIY5cHrlKgMH8kROZRudOSV6bVMrHqfSoblosa1EhikVHcavF6UYNsQG3Mt3p6B0lb6ol8X3W3UzWqFQpIwuWWBfudHZiSJ7iSVLPnFlgRLYh3+3E3vb8tT7+AUz98QV3zRUPDHyeSY2NGakXjkpHOg3jQmohZ/4eRvCiI0mn6Iij1bVSKR4bMiwwWxaLG4/AmqUAOKytrmvqNrCMsqkNuXmtpgWKDbhRbkVZiCi26O47uNXDQKGy5BbjmD6OzfBJrvFW6Ly7E6MaEvU5EvA50+p3ojwUw1OFHf8SDGKWvVySy1oKDFVpG9MaDXsppcfnKGOnpQcDbHm8is6HJStzoLtAoi3SFltjyJ8RloduTTWdU70uNrSzVH5oSn+GeK9oJe4CuJI8vvTRuEulgOILe7m4aZ0M9kVSM2yWD6KTCktikoi5R1eQXUnBodnoLYXipRCTeI6v6rafR9wR96PLRbQuH1JIVHhqzzxNWeXMHPAhHwrwmYGkpqcgm1tGFNfEonM0K6uWscmWHOuMYXrNWGUqWqlHUlfgPdACoVqzwhsIIdfVSpPkwuzCH7z63FydnpjHQGcb6NQOq90pGZjscPkXe0ktUImE8f/gkDo7R3Uwt8f7KOKUA3FQgasEucX1IOHJrM8kEzh4bp4tVokJz0O2RCaYyl6tIgmHZSfCXCkOOK1MeRGnKAw6PhtdgKtCl6oc1lVRE0NMZwh5/C7chiXeFKvjVtU7cQ09rj6+B7d46Bl1CMqDi4NWRaKT3U3qlZPF5UcmiahQxkjDUkiJCOjISmuQhm3zWXiZF3hey4cbfq/FGdL1lzp/E5iTu91KPpuzzXkqxysMiz3o7cMIaRCcJfrfHgp2dHryv04lHnC28+Olv4uSJKeaHDHiRaOrW30ulDssI0hWPS0Y6rZEdXaSD3zKSFwVRj/VgByqdQ22ikWH9fD1PMKzFJJ12HEEISuiGd5IFTCLgbzWSjnQrO0gGjfnT0GL9NOowVRANMj2NUGIfevRFEgzdmKAfQbeLxsHKxcok/rYogngkip6OGAa7YljXHcZIbwTb18axbTCq9jf1d2AwHkTE71auilROmYApMQ4hnQpb1qUFujWTM5ienlOTLUulCrmTeWDxVsslGn8dvlgHgt19NDRZLrWs3A6aFUL09eusjBOzs/xdCV4JlMoMeRaOtKYVksvk9DTymSz8/MwdoMvAopHAcZHuTdkom6GODgz3rYUvEFcV3S2PhKHSaInB0IibNIIy1VI6vaSe7BmjagnTrYtGAuiMRtHf24/OvkGqqDIJ30I3Qh5744QsCC9ulvRIyYP/qJOw98ghPDN2BFa9jnUk7i4qJI8El2skAruHv3WiTBV6+MgJfOOpQzh0ZhrppQyKVExCTkEqLzVIk+Qqc9LyJJy5Y4epkPJqbJUsNyIjnp0k9qL0UJK8nSwjTcbDMAesILz5dD1J/tPRIVh5rMFGDpvrSbyb/PNL0Sru8RXw5lAdO+M2dHqtCMmz41X8hXdFyEVIRQiE91H224MV+R4JR0abK9IxSKZNLmxs5H0hYr7XHkZAQhFFw30Zj/TS0h88liIfRTYvRzDUAEzedwkRnHR3Is+G4bdDwDs63HhzzIG3eDQEWG/+x59/AYWCTLR9+bcXQrli/51s9iCNZ+XjkpFOZ2yrxHM+0E5dBITyxR0JdaLqp6FIEJdGIQZEdqEbJXKUO5JWkIpIcyPhiNHJGjoWmTXOzRkMoT59AvbBzbznbLqoftxLJ9CV3o9OV4ukEkFHLASfz6tksAR/Q5FuhONUL+G4CoAGqBQ6IkH08rs9URpi2Ic+GlQffyejijW6YVJZZG0bOYZkQlyh3NIS5s6exdzUJLI5ujzMr2S53pCV9ERusxLzOqNUM75ITOVPZnDX2OoLgVVJUEcmZnBqYpLE6EOsUx4l7FGupwSopRv79NQUUtk0fCQsD69BkzgSjTNM1SQB6N7OTvSJ+xTpRIEqo0iDt7ckQE6yYRFKwMFBBSRLXMikSAtJ2RsKwhfvRIiE09HTCy/JVwi0zvsQ7+qHw+Zi/t1q2oK4NR5x2eiepUj0j+9/AQvMTzzoRjfzEBD1QjIUw5QwsfTwldJp1OnuHJ9ZxJHZBMumAGutjO6QC11dETjkyaUkp1Iug9mjh1BJLCAWjSEU64I8KrpEslYBeCF26ZGqVODgPfLFw/AFmXeZQc/8b6KbfIOzhLc4s3hnrIHbosAgBVSnW3oLSRwkD1EMVioK5QIJ6Zx/lXpEclAjo4Vw+F0yh2pMRGUqRcOya7vU/I6QjRCNEIrxHXn/pU0REt9X3+F9F9KRisL/7Y6E9pCLktWFnL8PN4b82CmPuybZxKm6SFVILSzhv/75F9v1+CLBarlw6vSn/oORXPG4ZKQTj275dZbZLUbygpCbIY8DLpPt66xkMoZCepLalCJSlDdNvqiIpt17o6Q1yUqNAmZags0yVkcCdvXUDBz9o8qdsTQq8CfG0Fk4RtIIYt2aPnTSmEUpuNhyhzsGaGhraSwhtRiX1SIqqkkSkArK1l3UjOSjWqePz8rKUpLYUaPM1oeVyS4tGc8vXduFpRQyi/OokRwcvB43Cc3FY0gr6SBBxagmugfWICbTAWTeF7Neozqr0CCFVE9SIT0+dkIND1jf30sS6GB+NMhazzIosVDI4vTMDBazORXPCJJ0PH4//OEoDTSKIN2zEF0fjy+oiKxUytAYdNXVLaNfmSkl923Mi4uk45LYCF05GZwoLbuQkVx9jgoom1qAzxuGn3mo83MJiLbEeGh8QZKTyMtjp8Zx8OQJpTR9NGoxpLCQAPMlPYQWXRoOnefzUk3FWS4FnJmaQYTZuXNjD3bs3oFg/1rYqE5kGZLEqeMosfxCQbpv8W6ey4UClY0sryrEI26m00WC7Y6hb8M6xKjIYt09isRDPK88o37IWceAV0OQrrN8V0jGwryr+IvahEDa++fdI0U2rFdWfk/KR8VgpB6STKSHUJEHv6dIRshFEUi7Xir1Ig0iYaHLqxZ3k/f5ngTTpeGU+8kKrfZZ4CpeqbEhkLpbo2vlifShjy68BJWdvN9OHlvWpD744il89jPf5X1igV08/lcyNfZtY3/F45KRTiy29VMsc7YxFwcZ6t2i/C+6qVLkRjEtt1FNNRCikf3z70uLR7dLWn+5geqbPJnEIqQ1aVVyNNI6bJ1r1G9tlQyCyYPobc5gqL8HQ2sGEQrH4HC5VUwkHOuhwbjZsui84WJLPBPlvFQ8mV8kS4fWEksoL2Tp7vjpOsj4nCbqhSIa4s6xMookV0/YpCsg41okDtEZiWPNwFr00E2JsRXu7OlG//A6dAwOsGWOsIJL1dJ5HHkwX1YFiM/SHTs6NYuoz4ONJB1/INIOlvI65NpkZPS5uXnkaIhFITbmV4K2omCklFSZtWRBrxpK+bSIR5JGnOovSLfDBxtJRoK2ski7mhhKg6zWm5icmsbR4+M4ceokZicmUGA+fN4Aor0DKNP9k1HP0nrLObwkalEzyUwKzx3cj9mFWbglxkFDqsiYonqDxOOnYqShaC3I0yw0neeVHrtcErZCCjvXdWPrhjUI0wV0d/bz9tmRX1xAYVHOy9+SRCu1FhYXFrAwO03FWOfxnOig6hwc6kPv0BoSbURdu5uunAw3UA8VdPGeuaT7Xa6NSus8wbAxaRPMeReJ5MvP1JQWpUbaakXmZglhyNy5drVinVMqpb0vjZzUKWnwpKFTCl0C2up9vkeiZUKN8zlfP9U4IflMxiLJ9Bo1dkhGfDfRdIfRjK+DmyTrZRlK/RN6YW5UWX/960/iyR8dfF2kw3ryR4nk4RNGcsXjkpDO4OAHXQ5780+M5EWBDTkiQQ/6+6LMRIstry4jw2nDJBcVOJbeK95c3kA1YrUuq8DRvxcfnxVHjZWRrnVWFj272F4JLhBTlcKRn0V86RAGXQUMDfajgwSgYjEWB0mHbgINUD1WhRXLJgP9WDmkBZMnU7opfZ2pAhrTCVRyFYR6onR35HusZCSJPN0pK/dddlEzEjhl5ZeKzirTQVcxSoPyUxXE6fJEu9ii0Y1x0lBkCH2NxFkv5lFJJ1h/KadpzGUqvMVUCkGS1nBvHxWLnwTSgKxzLHnK5XOYSy2hWKlSydRQzGfUgLsyX/NLCZSphGp1qkShYhqLrMEjBCMLe4khque5c19a/jqVWyaZxOzkJI4fP44Xjx3F/Pw8/FRga4c3on9kFFV+J70wr1SauA8ySFNiX+LSjZ04hqMnj6uYlLTOYmiyBEalJJNka1SNqhOm/TuqBXoM/A7dNY8Nm7ZtRWxoBK5QVN2/LAknz+tyh2IqoJxcmMPC/AxJNslzg/csjC66t/FoECG6YjJp1Ml8qm5qcXGFRJm2iQsr7hNVW5tcJOBL0hDiEGKRf6I8JL9MC7MIUas/oljE1IUghExkGIQQBQlPTdtguapXbvKq6qR853yaDVVbxfD78jt5TxFO+/dCNmoQpBASz9RyhVDrGmXF74KTBSWDAtlGqPidQHpB/9f//BomJ+aV6r5YWBuWjywuHV4VY3QEl4R0urq2rLNo+j83kheEEjK831vofN9/fQwDPh1eS3sBJrmJ0jsh41MkgCzr22jlAkmHPr70bsmNlcl7YuhVvs/vtLLzsAa7oJEdpGvdnZlAV25MdZH3dnfCJ4PCZNQpDV9aSQdJw8oKZZFKJZWCBitzXBw2J9ylBmxzGdSWcjwe5W9PkG5gTQWEG2UafbbARoutsJtSXnpeeC3SjZ1aXERiKYNEoYRENqWmUbTo5skD7jLZDN2XJCokkHo+q+IkTrowMuFSI+lMLyQRoBpZ09enlEiW3xEydVAJihuUyOVRqNSZ1YoawGjlcTW6JuJKutyi3uSxw3SdvDK+RoyPx6WRKVdA1ArLqkximJucwATVzcTp02relDxaZnTDCHbdcCMGNmwkKTYxcWxMGUGooxNNEp2XaiAYjSGZTePZA3uxxOuw8Zp5ZN4vHS4eO+DxwS/lSiNW95D3QJEO8yc9fz66WcGB9VRfUTWLPzEzjXSKbqDDiwaPP3XqBJKLMyQRG5VWF10nkjWJxeO0wU1idnmC6hrl+mQKhk2C20q10YXi9crk2HYcRXiE5CLlKgm+qoXYSCpKtZwnGEUErF9CEOLyUIXoLFP1hA0hcLVJLyq/R9Wpi1Lhpsl7JNc2wdSV+lajF+U48j2+r7dE1cgz1LhJXRYu0y2o271o9mwhm9LNtltBr5D1UPLZJhyBBI8/9v99DrUaVbdIrYvE6In6h4/iqFjVqsAlIZ3O2OhdLL0HjeQF0aSluh1WXD8Swlt2hLE+zpaww4pNEQ09XhKQLDlH16XKTVawk5ZdZh9LEJS3iaTTXp7TIrOvhTgKSwBJh80DW6I6POlT6CkcRW/Eg7gMiOMNlGH7MrfKLa2kGIZULBKCdA03WWlp4XCwLrnSVBSJjHqygq8vDlfcrwKZuaU0W+cl1RgqVcQKLLEf6R7OZ/NqsNzE9CSmEouYSi7i3OQ5nJw4hxNnz6GQSsLJvMsjd/2d3XDHu5QBVOg6SW9dNp2Gh2TT1zuIAoll/NwZqgSZpU4jY9bksTGpvIzPoXvF6/Dxu0J6Qjgun1d1J4u7YRPXQIzLqMjqhddek6kTdFnOHjuiDJ6ci77OLuy8bgdGt1CBdHSooPiZ8aNYmJ7CwNA61RtVowKLuHhsfwBHzp3CofFjbBNIyjyuEIzEuwIku+6OGHrpxoZisrwq1RXzbqf7ZKkVVG+Qh+rP5g2hQpctxbJZWEwhnS0hm8kgOX2a36+w8e+gGzoEH48hBif3hpdOognA5Q+rCaR2NgJWXrOFKkfNoRJypXukxnIJofDC1FALIRlFJqJAZFwP643Ml+M9l3qkRk1LvaF6BklQFkOTTZ6HJpuQjbi4SuFIPSHRiPuu5mWdf19Ii/eupYiG77FiSNnI0iIyHEKWQWF7CPWgRi9d5t4t0DoG4WS9d/IeMfdK/ZyHhBWmqa7/21/+Paui6J+LA6/60OPJz/2lkVwVuCSkE4+pmeWk8YtDvaEj5Lfhtu0xDPd5IRMpPXRuo34L+oMWDIU0rAlo6HLr8FvrSr7KjWzIjRRLcniUhEeJZFPOq5ZJ84Taq/lz35ch6RTH6e74EPLJolctnpPSWNwrWf8EZA5K4CYronQpy5q40uXpzNbhKNOForHZwj741nQCPiddIFE4VDoVuhpUKBI0zabofkmPClWLrEEjd98u7haNUQYDyiRJLw1wkMbU1xlXPUSR/kHYQ2FUa0VkZyd5PP6eqs1Do5FermikE9MkrQMTE8rX7wyHqEZ4frpSZxcWUJHBjzyRz8m8smIK0bg8dAclniGqRhme/G9XaLVR6bC4UaCBF6W7nPla37cGm9ZvRndXjyLhIl2043Sdjp88SdXai8G1wzT6EixUbYFgBPPFHJ48uBcLvGaJZzlo6DLkQCaxhsJhxDpjiJC4QiRTXzgGN90xUSTSI2QnecmctmKpQsWXRzqdpSu1iHwmRQKtob+fbmhPN93YQbiohCTPdapKWUhfBt0J4cjWdhHZqPCcMk9LxtZIocs4cavE40SNkEQ0Ep2lIkvTFiiOWTdYPzQZbV4qkrQLas5Zg6/yebFQ5FZSo8jlOWjNcoWKsqFWLRQSkh6zBhWmLJgmpCwz8dXodXmlKpQR5jKYVOqXuEbNl4ipHfMRZa0Fuw3CGSCZkHCY51cTThsann/uCL70949R3V38oEAe52OJ5NiTRnJV4JKQTiy29W/JBRfthMrKcD1RF+7aGUE0QLUg/hYPIPXIK+Tjs6I/rGF9VMNwBOgnAclgLpnuUGtZUbXKmBBROEloMqlQgncuPywSBKbL5UsdQ0f1NGIBP4/nZAUhYcnQWBKLwy5jfFgp2CpK/Ejkr4ytsOhWWJdYAaly8mW6BCQca5znoXyX31otLgToi0doqC63dHXn2VJTaVFx+cJRqpj2uXpDMawfXIeR9RsxvH4denr7EKUScIeCqDCfqYVZJM6eYWWuwsPfOUlgTRqCrSlBTwfG6AKdWEioljvOz8S9kC72UzMzyBVLqhUXVSSPlnG5Zdh9e8i98J7qPVG2yPKU4KaUKUnR4Y/RIw2oaRAxuiid0U44AlQePG9uSZ7LfobKbAId4U5s3bKdrowX01OTanSvLOv82NFD2HviKEn//DKtNkWGAX4vQmKMRMMIkExlLI+Lm9vvV+NwbL4ICd2FUqmqyCadTFD1LbKlb6C3rwfDW7Yg1N1LBUN3MxBmo2AjbxQUyVYKOUWmnqCsOBigG8UKwHPqogJkXxbpadDVFJLhViUxVnNLSKZzOJ6s4CQV60SujpPZBl5MNrE3Z8VY1YOxrAVPLGj47ryO5+fKOJyqY3/ejsdzbjyWdWJf0Y39JRdeSDvwVNGLQzWfWv7WlkuizHpRrdVJUjUSjqwwQGXDe1on0ciz5GVFAHEtpR7b6HprkQG0ejdDi/Ywy0I4zPprEo5Axxe/+EPsfWH89fVctfCHidQYb9bqwRsmndHRB32s6n9gJC8KYhND3S7cvSMEl/gP0irwhQ2+om5xx+XGOUlAYa8NfWE7NsS4RS3opkLyWUgW+YRacrRRKbKVoaRmBbc4faqV8y2NIVqfR9hH94MGqUhH4kOUunIOmV4gkxelVWKqPcCL+7X5JSyem4K9JwLv2jggT+2UjAhftSxUOAH42bLbWOFlJTtZ5CqTK6h4Q5AEIqTjoUF4AjE0qXoq1TzPQYNgZUzSPTt2+DCm6OJIEFq60L3xDhWAraQz8LA6Ztny7qVLNpPLqXz6qCiidG1kikViKYVkLq/Kyk3Dk3lSbpeTZUTSob8jaz9TMJJ4SFf8vhC5jPMR0rGHO1QPj5u/kR6lKs+Zb1WRzS4ikSbpzM8hQhdg68a2qzWVmMdXf/Qkjk1M4wDJ6OnxceXiyWNhqiwnlrZSc366i4GAj4QTUu6Y9A6qRdZ57WoiL93jXDqP5PwCMjymPM0iROXY0z+A7qGN8EgXuXxXXGe6ZPVKGYV0kioozf2SPEoF3iDz7vZS3Uj3PzfphZJgsSjVQgqTyRwO5XTsTQNfyQXwmUwY35jW8b2EA48WQ/hazo/vZ5x42taL7zmH8K1SEM8s1nBoNod9qRaeLPvwI3TiQCuAwxWSjiWGZ/VOPF0NYm8rgnEtqJbCHcqeUbHFtsvWdrOk4VP1T0ac8xqk/NU4LpKkFhtCq38nNBK5nXXcKZ+1a5uYwE9Apqb897/8EhYWlng/X4dZWuu/k0gcpU+4evCGSScW27aZ3P2PjeQFIQYk7tTmQS9u2cwbSutSM5fPuwbcJECqnkDAd8VwpJXwe2zoDNmwLmbDhkgLvc6qWqGtUq4iLxLYTxlrdbDVK8GXHEOguYSAKAHx/cUIeXBZvkKMUfxzMUw5g4wuFQOv54rI8IY3acThDWx9Q9Jd3JbNFRp7cSGp+MdF6SuKQnWxswLKQ/bKbAl9JAdxpzRdQ42VcZHu0wsv7sfhU2fUWjUz0wuYn5pFRzSCvrVDCHV2qi56mRHeKpRhbWoYn5vH3slJFCVYyeKQEcsdVA0RqpQS3YM5Eo/QpJCNEIibhOrgJtMBZGyPhecWqLFMUqaqMKVvkO/VymyxC6hVxaVYQplbli7MdCJB8ilh19rN6Onpx0J2CY8+9zS+8cIB7D83g9OLCSTzRcikzXK1TldT3FJl+7yP4kpS8cjztXj9Qjpqzhg3qVoyFWRpdhbFzBLsmo4orz3S0U1lGFfBdMlemZ9l5+ZUvKqSyyCzuIhSXshVV8rJR3VplxHaNGZpHFjA/IyuDV2pZ+aK+LNZDz5T6sTnilE8VfXjdFrHueksZitWJFtO5PIl5K0u5OO9qGh2NJNJtKZOq44BFdx1uoGOLjV8Qwi1RrXc9IXUGDJZDTBPxSJPz7jOkkWvVlR1USZ58kX11KklTyQeSJfPRbVr98Whx9ahOSCEQ8Lkl6RdFe3y0whHIAvmf+xjn1PX/crg8oVw9Njn/42xu2rwhkmnI7rlQZbSPUbygmBjCa/Lihs3BrBlrZcGz0pk2IdAXiU2oQKDbR4y3qNRsTV0sLULkYAGo05s7HBiU5cLg0E7vLzhEniukVDsiaPwVBbU+ivylAYZCKYGFLIiCekJoSk1ICcUEqKRF6RXigQXplvljVDGt+ifC+EsZZGdmVOqyO2kItLFr5der6YaPCcVUtYjlqUXpPWXOIt0q9aowmR9mjm6a44qz8XPO+JR9K0ZpJsWhoNujgzmyy7OIS0LptP9OEjFcZpGJ9MApPtbYlgRnqM3GIGDZTC/lOQ1tuCUADLfd/Lcan0fRZys0rwWIVWZ0S7XJ8ep1WrtWAYJRtyWYoHuYy6rlNckifScuHJUcVt7hyBrBn/vyEF8e99eLNJYC5UmamyBVXnxjshkVpkwKmOIBEJ4AZ9HzWKXrn6Z8CllInOwRK7KaOsSlYuPpCjz1tRzv1iOEuwt0hU6dfosfvjsPoyTmGWWdS2fVSQuo7lFMfn8IUVQDl979LIuCkBc42YVY4kS/sukA18qhrHYJHnz/rXYcLQWF9QD9VjTIM++ksCwJRhUTwiVh/VpEycAuniaP8gLkHFTTVg6OgGeS9xJqXfWAL/PBko1LizbHBV0N1X3ZmsJAfKeTJmQzU5CstE1FCXmdrP+uaOox4eh9W+DFuqQfg3eN13dO+m8/2mQe3b69Az+6n9+jfVHCPtioT+aSI592kisGrxh0onHtvwx786QkbwgJLQS4527Y1sA/XG25VJ/hVSEFIRnVFoohiTDNxTh8E1FRDREIR4ZhyGT8wI+O7rDTqyNubAm0ELcSWJADfbiLBzFabZGFmWcMpBPxnCwuWy3+nISHleOqgxK0jy2K8jW2sP3SCoSPGxWGigtyVo89MfpwlRpFCL/S5mk8uHl6QZ+mdpAlSHTIfKyqBiPJQuP20VV8Tt6sQwP8xzlsfuH1iJChSPjdmRqQTY5i6XpM8hlUzTyPGaKRaTpYkjgWo1KZgkIuXVT6fSGwpinMc2SeGSKiKzoJ4FrMU4ZRS1BVylDGREiZCVjcorlmnL/UiS/JeYvS7ctTfWxkMpgejGFGbp1spaO9HZZWNmPkwAfO3oEEwkqqpaGEm+WLCMihSXnrPM96XmUtNwLeYqEm8QX8LoRptvZfk4X1SbzJfdSfa/F+0GSKC/JSoElXlGLebaqhcW+/vgz+Mpzh3CGbq1Neomkl1JUlJA5idUfFNKJwk43S6kcFoeNZLJIZfbZs1V8KelApcnrJpla6JIhm4aWnGtPqSHxg24PrZiKI9quX/MzwOQpYUvKRVkzuV0PEO+iK91eXpUtAf1aDze/yr8ErCss6yVnCIP2JtZZKqwLrIMyTsvY3NwS1gi+qvdjOrYJvZ0dCJCkRN05WbY/i3Da0PD4Ywfw6Deefl1BZArbP00mx/YayVWDN0o6sjzp61oIWpROb8SGu7Z6EfBQ+kvl5CZBT1UDDDJQQVFu5/+JC8SX9lfkfVYiad2l8ktcKO7VMBzSsTnCihF3oiMkx/eqXhZ1bP5vybwanRVLVA7fE/Uj51fza0hi0u1ZpsQv01ArJAsZ9FYty3t0E6hC5mbnsESDLRTopsiF8NwyCE+MolypYWJ2HlMLVCq1JuysEfl0CrLkaJwtaf+6dYj39sLp9/L6WijlksgtzKAqy3bSsGV0coXHLJIsJAYkvVFqgB5fQzSSIN2RU1REJ9mS88y8c8y75J+WKEbedmuskNHAuUKJLl0BCyTMBRr7Eq8nU6SbQVc0R1c0zetKFehOihLhOSssksVqAScWmH9en0yordR43cyLQIxRtfosQ7ldEkyWTXqxIj4vYqEAAn6fisGIAmiPEeJGohDlUyIhZOfnWcYyedRJlRcgKdZUgLzAc5xLpJXqk0GXsnyEjMeRIQEBGr4vElcz0uVYFgsbHqqXp6bz+ORkC+eqrL6iZFjOOhsEfWkRlKxtwpGxNNLYsFEQQkEqAUyRcKTTIcz3WJ5sGdpqp7OXaVe7fvFeyAP3EI60P1MVxIK0xYV5RwhhulaDlqpy2+kjKvI5rQfx1/VB/NdCF+bosr2tx4uokI6UlZSDFOLPgDR6n/70t3Fk7MzrUjrWFn5vMTVGabe68IZIZ8uWhzr1lvbbRvKiIJV2bdyGWzewhWYlazSk+5oVQTbeYFE08q99q/hXYjLclZT4xKrF4hvtAWDtb7VnAVvo/lgQlGUr4mH0dnehk6oiHImqIfzyFEtRH/wlGzg2p+LSMTOKvOh+WeQtGoAMMhVikrhFTR4JXCMJkFAkliEtv7hwVSEJHqPO9+oVGg5dkRK/I93yaroCN3nSaJNk5ScprVu/EZHeQegkkUoxQ7cjjbo8bZStu3KLhECYMwmIl5gHURMyuVONxWElpKOHsySEI9PTSMv4FemKZbmIyyMEJOqmUiVJlKpUW2XMiJJJZqiMckhR7eSYtxxVlxrxzTKr8vgl5k8pKh5HgsxVqqMUr6PGa5cJjfliRblW7QZACF5uAlN8kViOjMKWIH004EF/VwdiLGdxr4T85PfSGKgpCU636q3MUm1Va3TNxPXiZ0H+bvN127CO6m96ZgbzqTQVkwsdQT+6OyKIkMh8HhmH5Cepe9Q1y9UukVD/93gOP0jJGs81qpwswIaCfio3ulUkFTU9QZSfPH6Hbrc8Px2zZ6EXqIaooDR5rLAQkYrBsQBJcvR5WTgsIAkKk/Q1cbH4XWmY5B61SJ6Ldh9mqHj8rIIRqreSbscPKzH8RaUf/1CPI003r8zjvbXfhw1sUPk1VUcvhArv+X/9L19EJpNXrvLFwuq0/c7CwqF2y7CK8IZIJxbauoN18teM5AVBe6VLoGET1eyOHppZq07SoXFKYFfGOzRlUJW8tgmo7QbJrZN6qujiJQNQNiCv/Ey9KveCN5r74k7JwDk/fXlZviEcjSLIVx8rl8spcRgaGr8vEzNlgSgZsexn6yvdvoFgGB5/gOqbRBUIwxsKseX1qC5gry8IP78rj5aRNW8cIq0pvV02J/z8TZQV1cf3xZWTh9V5LHb0dfYg3N8Lna5ChZfTqBdY0WWQY7NNlqIMSJjSMySVr1KXxSNaCNH4/B7Kd35WZPlMUS2kZNU8kp1aAIvqR+YV8SAos2AzVC4FKph8pYpZks1ivogcSbHIcq1Iy81ykTVf5LcNGmVdemFEIdGYZCVAURwy8USzkyT4/QJVUIWkI+UrRie/V/OS5DgkDRmH5GDeogGSRDSGIMtauVcsX5koqUhH7gWPLyRUTOdQyFH58eqku1sUj3SHh+MdkOeJN0t5bOrrwOjaHnR1xBCmOpRJrbLms4w+lqB7jfl6bjqNjx/JYJHEal2cBqgUIatGLtGtIulLHoVwlLtEMpXnlOnynaX5dv55LHkmmi7rMrtJPOJei/rhe1KWoGrizSAxMS1kxGtUiolKuOl2IMl6MesKIaM78VzJg88Wonim4CSR83uso7JcanfAibvjPDev/2KQYgPxZx/7/OsiHLaMmbEjn/n3RmJV4Q2RTjS+9VdYrHcayQtCGhKvQ8d13Q2sCQnZyPiZ9gArNWxcNjX4iu8JESkS4kZDU/QihKNe22QjdCQko24WK4woBuUKCEGp99sEJLOOJfjqpnqQ1jNAF8fLCikzwmUyo1cIyucjqbjU2BcXK6Ya7atmZctAP6Olp3HX6Z7ovBAXXYWoL4SYP4ygPwq7269mrLOqwdHQ4WppNMY44t09aFJp1ezMlybD23ktNHpFqJJfIQ5el8Rg0iSOKt8WNeKWPDGfysjF/WMeJL4iQVZ+hb+RTX4vzxUnaZBwJEguKkbcpjK/J8Yn5SG9Kx4fr5OukHSxy2/LVB8FqiBRO5V6AzrJU8bB8Ofq0TMFumI1EqC4tcqNlfO1T6ryIq8q1ka1KkutRkJBnqP9uB613hDvh5COuH4y76uYTaOQnqdyaJD45JppoHSDvAGfml/VGw2gryOOrr4+BEk4nkAIbro4stKilffIatNxZnEJnzowjR8cn6U/OAUtk1Rd16B6lEGiKpNSF/h95RqxnDX5TEpMHqYoLlcgqs6NYIyfS4X0t+M44l5JnCe9BBmFDAkuC+lIN5V01YuCY9k1XA4ssPEZD/XgbLQfKaurPWVG3Dt1f1pYF3LiTb0+uOQ8F4D85ujRc/ibT36TWbj48TktXftCMjX2ZSO5qsAS/fnREd36cdY93sWLA+8HQm4dO7pqCDno07Oyi0siqqDJVllWAZQJhDLISpY9kJGfMhZCxrIo9SPjI1hRpWVSM3rFcAnVogjRCDlwa6seGoXxXnvmscwMp0vHll7m9Ti5L4Yt7osadyNOitbkd2SxbAkdC0nIvrh3mhrMV0hTbSwsopgrIki3oYOkIi12jXlr8lwl6X2Zn0chwRadeY52dMDD79T5nQYdcM3aJIny+ngdMle+nXm5DJnw2lDPjxIycFMxCKEIUfACmJPzayVrdOvkeqWbXNwYkioVgBBRsVgiqbcUgZQlXsKyEVUjrqPs8+TKRRG1WZRhBkJwLGs5j5Uk2+AxxYWUp4fK4Ld8saoMwkNDk14yid+05wMZhsTjyHACERZhEkd/TyfdI5IOW3wpO+nBUovni0hieUrgv1LMqeEEQgxOP90eloKsyBch2XT29SAoc7Q6euGOxGAXApPhCTJLnjYvo6b//oUz+Nzec8iyfFWwWMhPFJvMzZMMyRd5X+TxMjKOR74jcShFQDIWiMpanoemWFt6q1gnyJIqvqMelyPB4yxJqlKG1tkNnY2FKB21EuD5jd/X+V6J5VloyJwqJ3mJyk0C/Etp6CTsoQ4f7uwNIijkeiGwbn37W8/iB9/f+7qCyBpaf5RIHTlqJFcVfm7S2bXrQ/ZGvfYxI3lxYCWOejRsidd5L8VAZF4QfXMSjxrAx9ZeAowyXkJafulBkuHospyE9BapYehMy/wZmVyn5r0IEUmLxWMrk6CRqdnFVBFS4xX5qNc2GbXJpz1dQZajcDppwFJ5eQwhOektkqdzipaSI6qBaCwmtXZOKoXU4jx97zRk0l5XdxfsdJuq9O9bJC4eAWV+ViqUSR4NBOJR+GJRElILLZa05Enyqp6qwG9L7ErALCrFkUjn6Q6x9Wfld7DVkykfijR4jeJ6yQBH9bQDqhJZJkOUkqy8JzPDZe0ZcYsqQjjSBcRjCgnJMqjSmyVxIlExZB4SL6+fqs/qpOtCVSCjjjP5kgqeyxgUCSBXa/LUAzuVIV1IkpKbSkDcU1nIS0hZ8i7Hl1PJMAbpnZPHwziZN3G9pDfNoqaZS1aEAEmdPK8sri5hMyEIWc5CXEwpY7uLDQJVh5XnsNL4ZIlQmWjZrGTVs7KePjGHjz9zFsdnEuKjqnup1suuFdtxHN4zUWqiVtRC/aJ8pA7Is8yoBoWcpJz1CBWMjBYW0g+xvRR3S1xcuRfCkCxHmXuFGN0+RTpS3jw2FY9VjWZnvsjcFplbQsXbkkYp4mcD4YC1QFJNJNAT9eKB0R74hdAuABn/9L//+hs4fXr6dc25aui2j6RSh0TGrTr83KQT84706Bb9XxvJi4LUEZn8lunYhElbDxaafizV3UhXbEgW7VhqepBrumh4VhphS62xLcFHmXVbodKoqwBtWfV6CAGpWddCQKwkasawkA/PIepASEO5AawkKiXvySZxDb6nBh2yUqhFtVlxhIzEkOo8prhPQjVCOqJKJFhclJjK3AIW5xcxNT+rZpPL2i5RkorD7+P36kZXrw2lXEmNg4mSlPyxGDNEl4yGpbEVls6zNuEIUfI8KosWukdVzJN0JLYiBihukBAov4WyBKeZByEXIdEqRZ64PxLgFoKWwLVsZe4rYmIZyHW1qJro5fE3ci0sFhq9k4Qmi6FLHIhtP4+voSBd9ZkcfE4qEpZDJtce7q9Uo9w0HpCnVMdVrhO/0x4bxN/T4IVEvSTvDlmNUGIwUr5yvRIPkesVouU/iUNJ9764y2oOFEnFLkqGx1QKVtwfORP365U8SktzyC/OYN90Dv/9xSU8cyZJMsmJ+FCrAgg5SE+Tuj4xfipEdd/lmVsSGwySOEQJeUgevBa2YpTn/YqYZHa/etInFY9a85oqUMgMuay6Zi0u8+58EoRkuVGZ8ecSj5Tykmom46AkIzo/a5KY0RlFvCuENbz/N/eFcc+6DtV7dSHI0rZ/9mefV50Aqr5eJCzW+ocTiaNyW1Ydfm7Sica23MU695CRvCDEf5ZWOhsaxGR8JybsPTjV7MLRRi/Gaj3/f3v/AS7ZdV0HwqtyzlUv9+vc6AYamQTAIItBkhVIRcpRoxn78+cZz/wz/v7xKHhGM/qdZ+azZMmWZEvySENRFCFSEknLYg4AAYJEBrobndPrl1+lVzlX/WvtW6/RBBvEa1oS2N3vvL5d9966de+555y9ztr77LMPnt0I44J/P64E9uCSaxZn+1M418lgjdpbsRtEreNGo0MBaQ+toiSIbW6aHDggEzIAEvhsCbIJm8BGG4WHxwZGOuaBI1DcBEliRmIQ3GQ3EfMyQSHgiOHUinkUVteQp2q1XixhoVLBcqNNsKSayAY3MckGFtaM8y7VggjyGxso5AuYnJ0m6KStlx+Q2rvZq0oomDNeq8Fu2UR06EK11sZivmQjZCHeU3YoxQBqU/grBLjNapUMhABr7IVAzJ5W7yIDdJMAJNYhlcuJN6PoeY5BlxzAETh+yFlQo2M1DZ/X68aOLKh8oUwgHiIdD5kBudoQmGmW/8CAzuIAUbg1Wqd9qV0CpxABRDPONaqUiIQwMzlpBmX54Yh4UJ8xQNLMa3UMGsp2AmxpaJ+dSLNh6rTcFxSiVGysVashv7yC9YUlFFY2cIqA8+EF4AvrZKDtBqapogapBjcp8zbKxLwIcIzlkNW42nXmj7IYihF0crAhdA2RBwg0tU2McjO2AJ+FpWB+XJE4RrIBCXjUy5WLcEd4PDNF0CHrUlxlASyf1xf4qsJUnmRRtjie341p/vReEqYfmAzjfzg8ge+bTmBCdqA3SMw61taKNnJ1I/Fz+MOFk6c/+kvjo5sufdugk5s4+j9SgN46PnzDJKPekLS2O7UPneQ02i4/GkOyAm8ETfix2fGg4MthxT+FpdAsFl0ZXO4ncdE1jXOuObzS34VTw1241IpjqVBFubCOamuEWtuNaluC1zKAkF+MNW4ZG9g4zPHNJFtJI2IUeKKSzflR1+3ipySEwKNJhfJ8NQHtKWCWs5TMxto61lZXzcmu3KCQNqkKtXtYpRrlpT6/fzZnUe14YIvmywlPazzlZqYRzaQINlQrKLQK/WmgI1VQm4SNgi0Wp4mKV9aL5hWtOMhq6FKrGnynomw9ZDpmfJaQ6Xe8T5g9u0bgNNtZKk40HjEVSLPgo+ylg+EQtE6TwEggJEYhO1qLzEaMTkKntcuD7LEziYgJVbHSsJnWdZaj2E6fQCBAEwg7YCdVjULNfJhzoHyJWLIRqmvTkzkkyXa8fKaLKqW8umXbUoeg8Keyi2n6QYtgo7rqNqmysqxW1vK4sriM5YtXsHLyEtZOX8bqpRWcJrP50koHX+0qUqIbu0d1TLrFbjposjxktLUOQ2uJCdBVz1KRgxFnZc9QAqNWw4AFWltNKlckCldGYVAEMi1+UthlTGb58IWpZ5b52wQwNQNvNGSdk2zy5hhJkJc9RyxOK0ns5U/+aniEn4q68HdIin406sbBoAcpvb/T4N4gjfDCC2fx0T/8AhRGdvvJ9Vv54okvjA9uuvRtg85E9uiH+fLE9+0lGX6HpLmd2SPoqRFI3jW6wE9bT0jqgPlItE1N0fBud0hA6ZMduSLYBNUwfm70I1RvCrh88STObLRwYjOKM+0EmYcX5W7AmJCpIaxQTbGQ/43YgQRWqoCMEKYyyB7Cq9Ro1Vdr5rQMrVuBoSTYzXoNVy5fweWFK8gXihbFT0xgk/evdAfo8p4H52Zw96F9iKfTBjhy1dd6U4pwmJqYQCyXtXMyuuplpcLpvWWUNabSaxPMilgrbqJIRqOeVP45sh8MyA6k2ilpfpXexzEWj7iJ2XiRkpDzU7aYTDJuKz3YREmqfBqu1gx0zdXS+SDVCo3gKaaLrUDJLSpbDUGKGIqCYtw0OqiR6mtOG7NKcNOHwFpFN7ZE8UA+RXofhdiw0T0iTzIWQTIepfxTgJhPqZxOSAgyJwp0g2AnQC4pNhEBXQzu0loJ5xbXsLpRxLDYgLtMkGh1sVxp4cnNLp5vkeH6QpjsV5HpVGxRRK3n7ub9Vcs9rT0mkJHtRmUrENLa5SmqR/LL0khUkAwomuTX/F7sJDdtPlO8mPpNzaZIyABto1gERBdVZtc0VTO+21C2G7ZNDTAo2p8AZ4449cPBIf5+ZIT3h0Z4OODCjMCIt1PTUptWcljtt07/6ZNP4KmvHr+hkauR2/2LhcLxS+PDmy59W6DzyCMfCHXanhvyEVAFDEJRNGcOYhAgfVXjNdsJgYHqgLVq0tsBBV1MxEvhMB2aPaKFm6Tgio1IRes16xiUF9Cur6FAprPYS+FSP01GtBdnRruwQBCq9nzW2BW8ScxHwOPYHyQsbB3cTL3iY61p6Jg7MtzKZiEAUtAoGT43yyUCTo0doXrYFtYplHV2f1OJGB45cgj75ucRIrPQvC81+rbNRh4gns0inE6RLWjkSQ9i/i0vskOYFKO6uYllqm6FWot03YNYLIRUOm5qkaPqtAkGDT6XAsGyanbJQjTBdeAAkAAjmYgTgJwRJtmnhsyDBfaisA2Yz/6IagTP9/gbMRUxrgHz0hvIUdCFQrWNddmT+F56TlNqK+uGOWSexRRVRvzjpy3ZInWD93Bi67Cs7LIRImRWuXTSXA7EjKT69VgmMm7XCDglsjlnCkYJi+tlXFgl4GilCDLGHNvGXDiGKEGkzbo4TlA6ViybM2aOQr0v7EEi5Cd4ElDlaU4h77M+O3zXvhiNX/Yc5oNlMJLKlCJo6AxBR6t/QqCjepexNiMWxDYoVVzti2zRVCzWrV7GSzXRn03ZpE83n5EMeRDn8/Tzt7CpfiA0xE8Ro45wP65myYKSUdtYtMpsnKxTs7K7fuqTqf32b30Cy0v5G1KveN+fJ+hoyO6mTN8W6MTj9x9iCf8P48PtJZb+YCQj8KY1BM9AYCBHN9JzP6kxhXJEAXAN2hZwSTq+Vjj0sNLV29swuBo4GZACbrnrG/C21tmbdtBFAL1AAr3oNBreJPJdH4pdD9UvMpJGl42+z8av0S4N8Ur41RK4Sb2yvLE1qbXYd9xXz81PCXKEvWBMhmL22BLoSJSMgY1Yasxb7jyMw7vnyTASsFUVmFeLHMf36lN1iGYy8JJhKASGAjvp/jKeaoVOXduhcK9RdVtczaPLrKTY0JOpBNpsjJtkAbVGy9QrLbcclF2I+ZdvTY2bBFpZ1rSDKPMkEOhQwPv9vgELCxY+shixEi0t02IZyNgsptEgaNWpIpYIdKUaz+k5LGONIDaZbxmnxcKkluq++hTYmJ1JdcC8yhCvCa4qI0fUxCS1/IzYj6a3jEw9k72pNJ7vtUywWVovmRp5mcxmqVAhq2rbpNZDqRQmAlTxCIaLrPuTJTLLzQK8nRrCrOEsv0+mM+bYKb4lRdXCdBCUWqEk2U7MqVbWEfVT0q4cWGBsa1SZ5ASoYXGpUASXkU2NIDtSJ6Ghd7Ypm9vFPHsTCYQms1StImRRYjhuJMg6J8l03ucf4afJbP5qcIQkC2FIoFWT4VP5W6cU1KIE0OpO9c+x2+nsN6darWnhSVWXr3fN9dKp0wd/Fnjcnnwzpm8LdCYyRzWr/Meco+0kFj0byKC9TJ35BLzVK/DW1uFpFuFqbxoFHrn85iuiVRxd3abNONbQpo+9pxbU03C6RY5jo9dQ74D6uKd8gY1KTlleCncOvhh7N/XgbGjJQB9ZNg4NO1e7ZBQEoAY3MR4ZPyU05mnLT1U3m49hkNQq23ROrMfsFmQfZA6798xj3549mMulcZDs5m0PPcxze5zhZzZoqRNmu+EzRq0motlJMhaqQ6UN8z0S+5E6peDqjXYXhfImFlbWsbFZRTKTQmaCKhqf3dN1BCW5FWjSqqYdUJaZX8dZT3kTEyE28KSEfqzKEDTE7vRpkRLV6/MdtWJDtdYwG4hsEx02co0Iyk9HtiI5AyosrGxD8vERUDmjemI0MrXr2U65aIhXm59gF6NgCpS2GKTiMDdbDd67a4xJ8YHy5QqBpohFgsxKYdNm029s1gzwGp0BQmSuB8nUdpNtDFgmS6yEVwiOSwWtAd+2ulKcHS0uKHVTz7McMY/Kl4C4QZbTjaQIjAQc5lkgo5FCG5EiszRvY3VazD9iVKWyBCQ+T4MbmvFu8Wu4udmReLNp+JIxtFnv3kEfs90GvntYw98NDfADUQ/2M0OqA8KZJe46iTsCG8dO6Jw1sLbDq1ddTSrjK1fW8Zv/4eM3NFTOVvpsofDrvzU+vCnTtwU6uczRf8yS3HZ4UqdqxACKFLwq3N0KmcoaXOXzcBfOEDwWCA4EneiUDV9qSHtY37RRKTd7KPWuo2bThM1RfShMMpGULsPdWCM4kB7H5+HS8h4UiMCwjbtzIxydDiAd14qTPgozzEAqm0WTvb4ah1QCpxEriwIoq1RrEE43whNs1GJkovWxeNJ8VBQ7Zm73XmSmpuDTSAf1cYUSFYNhZkwgbJmaKBtvpWSgo6FbxWnuEXRKZBvrEjyymbyGaNmbzs3PIkxGpREn2UFkeDU7GN/HZnZLQAg+avAyMMuXpsteXmqWWIVYHCWf5SLg6ZkNpd8neMhZjnmWerhZqaNNQBB7UvjQNoVcIVcVrlMrUHQIRGJJshGFxAqYdG+HHdqhCohC4jcPZBmrBXJybFQQKoGdRtiqVJc2NitYLZDZ5ItYK5WR36yTvVFdlGrKTRNbZbjOkrncSdCJ9l24Um3g+XIBlwk4WgJHgKdQIWGCutYdq/G76mYRDZaZhtzlJOphucju1CHQDORRLKAR0+F3CtRvICSg0fSUTt3CXCBD0BFAidHxtxqFGlIVDZBlxhJRJII+HGUbem+njPd3Cvjx8BCHmccI31udgp6nZB7wvM/VNqRzAhhuPGU2Hm0Co29OLjz11WP45CeeuDGnwBH+Tb544mvjw5syfTugo5nlHxvvbzOpT2JPj03KozMFQBHYzLdlyK1XNeEaUkXSYvpuc96iOlFzHME8ajC6Da+RAInN2PIgZTKmxhLfIoQhVauhL2K911R4hLfMBzGT1aL+AWKCjxsbBxuIvHNb3ZE54fV6BAfdmL8xsGFzMqMzBVD52YoSZ6qG9ZTsDdl+QloSJZUkIBLM+PtWs44WQUdD0lJRKH02+1zOhvXCMrpyxSdwSMVTz68JmWUKvgKtiNXLhpObzNkcI2uwEiT+VsHGxGgUgU+2Js2Fqtbr5qOj0BNaJ+qqM6DQQOLA/Kj3VwhNORxKSORIKFDYJBDU+Pwa71Hh1qBaJbajN5dKqOFwPs5UGI14KSlsh4buFRZVYKPoiGkyAS0NLP8YjX7Jo1y4KOIogBTLKRBkNhQ1sKJwGk0DG6l1Pc0t40M0Kib36LjPg2my2RJB6JliHpc0ZE3JmshmbAVT2YniBI0IwV2B5+Vr0+8I4GsEy7qxZJ8CwPepHrKMZC8cypBsDJCASWCUKqX42VqySKNUw+yUvZuLYCuG42HnkItHcDgVwUNhD36c2PUjgQHe4e7iLp6PJ9O8txwbWZ5y0eAzpW532KH0KupIuw74SO1X/anMWRa2cf96kKP6+ugffhEvvnjWmZqyzcT2/Qv54isr48ObMt0w6Nx773+dZK/68+PDbSbRTgplv0hhZsOWULGXM/8H0VpJcreGUXUdruIljDZX2bgolNUVAg9ZUZw6toY6WYHqoXS5u7oBT+EkGROvdfswDE9gEEwi7PcYw7lvbxKpRMSoqwJtSZC0FK9ASAZiqU5DCm6cjV+hR2UEduZ7aR6YAJHgwX3z+5FAs8FrlEYdpNaTkj7fpRoo136FpSA9YEPsokfwkfhLXalsrFDIN4wBtPndKnv91VIJHVL+UDRAhi9HO48JcJDvJ8puntN6QVNZCAdiTmzwMvgqZIWGim1Jk6Hb7DsKIq5wFmrZAhs1eDE4eSF3eK1mwOs6TZWQymbBxPmdGdT5bpr4qufYnC5mXGxK6oaVF1mn7FeRSMjmrEUJipFwkGXIjoHlp/tJnVSeLdwF822GZtUTS0GGUvn7iI0pznSb5aCy0dQN+fPo+fLcLjB/Fxp1dNgxZNJpJAgCM7NUZQ8eMdZVKbHzYTGIWcXiivWcMnagehMIRXxuMzZHqctooKETz6EfjFE9p2pM9qg8ewniI9aVi/d2pQjwLANFOUgFPHjQ38MPpnz44XQQ7/Z0MFstAhtLGKoz4VbfWEPt8jm0ly+gx06kvXoe7SvH0c9fxoBttV+hKsj69pKVi1laGTC/2gQ610tSb3/j1/8EBaqcNxKe1BcM/uz6+svOkOZNmq5fIt8i3XXor72VAvvM+HB7iQU/RI2U+Jy5tsvOoNanylGDF/iIKndkuxHD0PIlsQnuu9BEAp57fgShXXfAxUbsarGSWnmMll/EcPEpuEiBR/44+lMPoRvfh5l0BO+7L4cH92eglR8EGrq3wERLhmhfqoRUED8FcMbVQ8hDNsGK7w86zOuQ+XEAUeMJos4SJqlL6juZYRNo+blI9RArU2+p3q/foqpCAWrV5U1bQLNONYBgowBYmmawSXYRpLoXIYU3NVITLPkMLXWs2dkSfAmzykdMSyrSJplChb+tNWWXcfx1ZBQu1+S/0zRDqoydAeZX85ssjCnfuysjrliQhF73Y97NPYB5Nkc/KwtHdRPDUblLjRWb8bFeBEYa3TPPbR5rRoPFwiGDs2bD+9iQPstQBMQ6Am42oiXhZ7kLdMz2xPJuyUeH7ye7S4wgK9CRj85GvsA8DLBnbhoPPfQIYrEk1lcWbe2vZG4G0VgCyxdOYXX5CoGaKq4i/qle+Mw224scHFWfBpahGJqRDFaT8ygE08Zw9+7Zgzg7mnohjyJZXj83CXc2R1UpgBTbRHxzGY/smcYDe/fAx3JZW7qEFoElMOzYewT4nv6Rs+yOXDsEEOp45IukgQXZvdQZCuxcMd5312GEJncjEAlaONPXA508weZ73/M/WT1dz+bzeunk6Y/wrobdN226YaaTy979N1lK3zc+fOPEBqVRA09uCq4Q2YAMxzqnHp0bCc+4d2ZZcl92DzP2UqdGd5O6fIUNVXYdCtfmBfhXX4B36Sm4i6+g12bPRZXHZCA0wfunsXcqhnfeOYGpdMxYjo+CJqHcMoyql5U7/tanj5Ki9bQGFNAOmURbKgCFQx6zWqq3r2kXnbbjOUsA6beb6JHeq6HLD2RIkFJw7g5BoVatI5/fwPLiFVQ3y1QnFGqij/VGF6UW2RPzoZ5XM8mlKgkM2n2FpaDwUCiXVjawXqqhSNVEvjIyNpcrDZuIaXYdVRdZHbUqGxlSY42EqPIENXTNr9gWHTVpYL/RpE3N2RJ4yYPbVjPoUB0SyGjjtZqSIIZjxmMxHAqSVESpZ7booVgf31tqVphqii9IVYXXq1zECInmzBfBl3mxCZ6qV5aLVDofe/0Ae3+xJdnCxBilwsrGpps0G3y3ZhOxaBj3PfgWHLnnQcQzE6y3IDZLRVy+eI7loukmZCe8Xh3U1qRdjczJJUAxfHR/rSOvWf4J1wCTwzqyjXWkygvY5+5gnm0ptrkGz/pFZDaXcLhXwX1k3oFLJxFYPoV75qYQ6LFTuHwCrvwFJPhdzN1DzNO3qAjm06Q5aBHFQVaYE74TmamFN2E+9Pwgyy7g7sPHZwm8PZpHxs/rwYnK+ty5JfzO//Ofb0i14g8/kS+eeHR8dNOmGwadbO7or7JpzY4P3ziRFYzCMXgPvRXBqQPwsAEPmiUCCxvsGOGlTmyBvfxK1CBtwp88Wjs1eOvseQg47uJpeDYvUeJKdr0Ex67lgdsbRjIzjfv2T+AtBycQpUog3wej/WIu6rW5b8yFjUGNV12WDcXXqhiy15VRtEdEkLmoS/CRQNroDZ8BCX5H84XImCQ+BDPFd5HXcr5QwsLiKrcVAsc65PRWI+BUNFxM8FBg8ybzGoyFCDTO5Er52pTrzjpLG8UKmUCP59tY2ShibS2PtUIBpc2qTVnQzHFhjs0yJ2BrdEsNPR2PIJMII8FeNULB0EiXDMoagZKxXHYcsQuNWtmiggYwFHzeTAzLAQqCBM9thQ8RmOq9dI0ZkK0MyKTEciTcBB0xkzbVDo1SCQh4kZUJCwXMqUw1xtYUVU8AJJ8nM/gQoGTHi8YTvF8QFQKzXAykrk1OThuLEdPTgn0CuC6fsbx0BZXKpj07KvDh0zpyvmTexLoESArgrt8ImOv8TVPRHzeLaBc2UF1fwsbqIlpUc4/MT2E2lYSPgJkQ+ykuYT7Uw2yM7aGxhuiginjIZ21HYUA0t04uE2FtBBktF6S5a4psGBQAh8OwlVV5XSA+Pq+JoVSUPcEo3AHHd+ibkwtf/tLz+Mxnvn5jRmSX61/lCydeHh/etOkGQecX3RPZ0m+OD7aX2JuOokl05w8DiWlWWtrWESetcObjqK2OL5UQCEh0LBquxi0hIP6Q3lP1oPqj3tIMyaTt+s4RFjb6QQtT8QDefs9+7N8zZSzHYroIZLhZwCwCjEaHZCQV69Gx1BxbA1terhJKGW2p3ilXPVIKZVWGVM36FlDJYKhpEwqatbxewOlLV3B+YZkgUUKR4CKGIUNvRZ7LVLUqBJMqhURv5VVDJ3sRkylVHfWowt/UCFJVgpeERtMU2rxe/jJy0tM7yoNZDEQAKLWOGIokG3maapoCnkcoEF4KMYuEIOOMQgl4FA9HmCCAkZCqsDXOIhCRaqD3ktuAylusyQRE5cn9rUmw+l6jiT5NeqSQywYl1U8MVszGVC+VsUCFx3KS0zNlZxKjkgra4wkBoK3CwWNN+tS9SsWC3Uu+PWak5fcCGntn5kHAJHVYrKfGjkHuCxECkwEMwVVGcM0P462tzAsKPcLOQyxRIK65eXWqpA3+NuR3Y2JqCiktYEjVKRsY4I60G3smYkgE3AgHPFaOIQKMAU0iSVU4wY6CgCbAoQoskPGZKhyyzacZ93wPzdTX6hay6XjCIbYnlqdAxx+xMn9tkur5oQ99BqdOXibTcQz220pu9y/k88fz46ObNt0Q6Bw+PDfFZvWPxofbToNEDp3p/ehQmF0h9nI89ipym8BCi+WxkalyBDqaq2O2ErZhsR41YL8qWcAwFhAHpmSgHNslCF5+gtL9d+7H2x950JY6MbDh/SQL14KOhMYEig3YJh+qF9asYzYYoqD9RjOfRd/5AIIAWzRvYo5/FFl5xa+SmZy6vIQTF65gOV82e4uEXAIvG45GjepUY+pUmbRvthX1zHyPFu9XqtRQrfN7CkqLjEhGa4Gd2qeovOL9RJgHrT4hW43ZFij0Cn2aCAURpTql5WekIgpyNUm0SoCr8n7EGYIiVSSeN9WJNyVEG5sUMAg4NTVCKo45+lFCBLqy4Qg8rJxVXvydrSBKAdc55U2Cbl7evJ8AS0sJhXxuRKkiaJa5gtdLXdXztAKmvLm7Gt0imNgolxjU+E+MscFyUx2rbmSrqlYqqFfLpgY6q1mwXfBperbKSauU1us1gjJVXn4ve4hAZX19A6trqyiXSgRrDViwztTZsc6kMqYSBBaylCzV+/mED/NxN6bjHhuFk3E6HIsZyISTKW4EGwFbREH6IwQS+WAFLOaQQq/avm0CHjm2asqK5uz5zbNZc7qMPfvkjBi7Lugonvav/duPmXOg2Pd2UzzR/ZmlpZMqlJs6fXOJfIt05Mjffq9rNNz+RDM2esG+WE77yCNOz8nTCn3gHzTho949PP8YmgsvwJZ1YQVpImBvqAh7FHD1lGxcQQKCPF/VWUsxcNQxF7Tsi4JCKXrcXXfdjZ/4iZ/E/fffhxB7G17I+xG81GgtMzqlPQe27E4SSt5fwCaBUljLUZ55qhSh+Lu2JjW/1BBus1awNaEqQxcqjYYtL6OJms5IEH/La7WvXlrCoryb0FHQ5E8jFM1OTiISJtuhoOi3PGmNThMn5YuiyZMBgYmAkderR5QBVr41YmdxCkcipljP8k6mGkSWIBDT/RUxsNIgu6pqtMqZENlsNs2eI1YoQTdGZ4xJxmGxQHXJDhjp+60hevndqKTk7ayRNRY3WZdsOAMCi9sAUSOBYlzylM5EQwRCv+VX3szyMq7LhkRQkKFbw/s2esYyUSegkTEBvuxSKgcBnOpAeZDxN0ABj0sFI5g5I2OKu9QhOJPxkf102VaMzRFodb4jsDXWzHdhZlXnMt6LhU2k4rhjzwwOzWYxP50xhhjWaJYxlbBFlFRnsMVgPHLZYBnxoSwndVpUwXkvExUyXJs6w3ITsKgT1GbtkZfY1Ba+g9rdyJeEOzbJ429OKysFvPfd/6Pdf/tptHny9KOp8cFNnW6I6Uxkjv53LPt3jA/fOFEYbSLezD64MtNWOaLTvREBwx3EkKzHG8vB02eDqlPYrdH37KdqQKLiYiVOiE0KBVumOfTx90o2/M7GnM1k8f3f/4N461seRJSCaWoUG5wNcfPTETaH5Rjb4TkJnHp5ee1qsqfUOYt3wwavXrlfr5LpEOB0XsDZqGI1v4JV2WHEXJhXCb5sElIjFMRcwiqhUzgK9cIaFVIoCcW/keB1eL3sTBHq/QmCTzISsAUBo7IjEHQ00VOfAh6xELVzAa1AwlQe5mPLeGojTRR4MSOttKlA5jGqASozqWZy0jMmyGMZ2wVa8iLWELSBGstBC8QJ7AQgJmACHtaZSld50P4W8xEb1QiOADJKcIwLJAkQMqDm4lHMZNOYTKeRZPkrfGmQz2MxEwBYhgQjsZ+gz2U2jzjffc9EGrNZOdx5Mcn3mSXjaLNMFdi+y/KtN+oW50dOgA2CZ4OfKmNWpJWJDNCy9ZinslRi5l+uEXIFkCzLNnN0zzTecng3Hr5zN/bOT9kUE6lO8rOKJFK2yR6j4GH+cAxa3liL+skW5ZYtiu9qn26p1dofH2ufbcbaj6GN/rGclTEDHdYXVSuxndcm1ceJ4xfx4d//DOtx+0ZkNvnfKRROfGp8eFOnGwKdXPbof2QpJ8eHb5gECl5S1fChO+FhZaunYptwEgtfLHjgJYsRNa2voVvdYAPiBapIJqP9bNgSOBMG1qeqVfvaU88aYyN/+yNvx7vf/W5MyUNYthwBzlhYjF2xcRjo8NjZFxDx/PicAGcLmNzS0Zln+QVJBTOHQN5DtooeQamr+UF8CQFTl4LdIdOSkMioqgmhUiccAJIRd4g230eAo+VmFX0vyGckI0Fk4yGqS0FbIVPxmrXcipzhnAmU6q1ZDCwjfWoahNiAgba1acGCwEgsRd9LLXOmJfiZZy3nohndyoPyr/cTSAnw9O4qTwnLll3HAJ751MiX2J9AyVk5w3m+8qPRKz/PyZ4SZDkkyCYVzkLAopnqWaommXSGTCxhbEyMQipNgqxiMh3H/vkZHNg9jbsPzOPhu/bjvkPzODQ/jd1TadwzO4WH5ubIdodY3KwqdLvVofLVkbGeIFoX8AhMNeJF1qWhcgG7kUi+h8BTa5zJdnOQrOZd99+BR+45iLsO7EEml4GfedHKEk6w/QxVqCQCGuBgvXhYp1o0T6FNPAQUF8HF5vlpX0yHZeUEm3c6ICt/558qyQYajOU41cLM83eBBD+vByouW9/q8cdfJOhs34iMoetfFoonTo+Pbuq0VUxvmO688yf9GHqlE2w79dkoJvezl/m+70fZHUW+Lme2AWzFAwGO7JECDnTgv/QV1E9+Du2aVmd0AMcMvaxkjXgIrDyRSVYuf9cq2jB3gkD24IMP4L3vfS/uuOOwVaKxAjYKCYoudgTM2b/6ttoXgKln4iYc1L56SbEDsTELn9puol+tYMgGrqHmOu9artexduU81hfOY7OwYatlymAp0JEBWOqUgSnRwe7LR4llpGLhq1uam3xplA0tHrgVDlQCLjXB1CH+WKxJbEp2Kw2TjwR+vMoBTP12RFDVyJIXMakNFPjuwI0ri6s4feEiLq9soNrsqjANbAXAvCHzynvyWZqwKbBS0jvLcO+EOuX1yg0zIcVLM7ol0BImef1KbUmRSaQJnorgKJVrfmIKM5PTFH6t66WRP6loyp/mWpKZsTMQM5MdSNUgufWROvFRpra5qx2cO7eC3/nK17FYkpuEl2o2QZvql0VDHJcniZL9XqoY70LQcxnb03y4uVwCeyZTuGv/LvNolq3GT7VJ7EXB4AX8gZCWtInzOGDsxQERlacAhe+s9qN3177ajv4MZLgJXOy5TtIpJdWbazwbS52TK5w29w17udck+Xj9f/77X8JnPv11RFh+205u7+6TJz90ZXx0U6dvLpXXSanUA/Ns5P9wfPiGyQSatXL40C788Pc+gH3ZIObiHkxFKSB+VowJPHtisRZWepC9TsA1YOMmNZd+rUZAoRKrERj4M4eQ2P82TM3uxXQ2gUNsWN/1zndw+y4cOHAAIfaoaqi2ib1IbdpiLwIwCZ4Yw9Y5XTMWRjsvoOI5YxTcDLx4L8VZGYajFghKLMgfdJaRVcwdRRkcED0tZgzzqBEa2VcUQkKGTg0zJ6Nh5BIhpKN+7geQ0GgTe2U1WKlLxgq4hQOOUIYpnBHuhwQkBCfFHo5FqFLxvI2iyXCphk0RVJgMczGgIEhtslUsmEf11lL/umPVREPu1kvzmd1e10bFpPLIhiQWNZT7Au8owfOqd5Z6MC4fhcvQkHyO+RArU9KEWgGSDN0SuLbsajxW3Wlo29Qy99Di6yTiEbtOQ8MCK8mpAEhAJAc7uUYoHOhIgEQgVhiQar3BPKqD6rAspe45dSIAF/joWXr/EPOmMr1v/wzecXQ/HuF29NBe5CanEKPKHUlqI6uJk9WQuWq4X4Djs5GlEJ8r+40MvwQfbSxD8zMiWBgYqcC0jYFGc/CuJmvfWyqV8ujYzUipCDoZ/v76o1KNRhu/+m/+0GxtamPbTaFw5OdWV5+/JgM3b9o26Exmj3wvK+Anx4dvmKQmqRd96KEjeM933YW5tEDHh90pP/Zwy4XZqF2k8mycXo0a+Ulv47MYpfbAn5pDLJlzlquNhrD/8H24/23fg7vuOowHDu/BOx68Ew+95X4cOXLEgqNruRiNyJgqtQUwBiIOW7qqSl0DOFc/JVwGOtqcxr21XQUgqXtb+7xOhsdgNIFQJGb3Mf8eMp0+2ZHovsBIjVdLq8wQIGNhCpmGnKVG8vfyt9HStCkCknxtBDhSf4IEowgZRJjCp2kH2XSKKm2WwETBZVmqgTvPINCIhVAeFCHR5Saj4IEMtAYiZEdy39dEzg7zpoXzpOKpPDRXS3nV6JXKTWViAqSmwLzpHU2VFYvieY1OpQg6U+kk4mQUGp1SHppkdRYCg9fIltVoNgg+YiVkiJ2mY6dSR8D7yFM6LN8XbvFUCrHcFCKpLIGA6iDVmgBBwB/iFg4gl6Z6Fg1avqVSKSyJ6kEhX338lM+RprrsykZxdO803vPAHXjbPYdxmIxaQ+JRgoxWBVXQ91AizWcQZNhJaPOO1SiP3wEblQcLwOrU1M6tPxWsikTciuVs5WNlpE/nWCAj4FbHaRvrexSIApGszR8UVL02qSOWEVnTH24sPCnOHjv+wV8dH9306Xplc910+I6/+Xusi/9qfPiGSTOYJ6mv//TfeR++9/setjqTqqAdDQ8rGJXUrTxp9Ua1jbXNNlWXjjX4CHu/hH+EuKeDbHCIDBu8VuhUnBYZIxWDV8Ii3xFjKsyYNhFd+zSAkAw5QqRGZC+qr6xvthbl/D/+z+g7ezJnNIrqFT9NwAme+nSWy5GBWPYbBabqmEdtubiB1SsXsHThDNaWF1Cp1NiL9S2vc1NZZNkTa+qHbD8S7AiZSDZJMErFzNYhFqBliD1eLaAnH6ChCWnQ56c6ELTRFeVeaobiLq9s5FGo1M3pTzYYjex4KZBiGAkKtBYK7PVHWFvboJq1aFEWFZ2v0qKgUM3TKBRfygy+MrpL9RPTkRipjMSeHIO9OgUgSfCYy6Yxm8uyc5AKNuK9ulgulVEoVwz4BHYanpaqJQPygV1TeOdb7sVEJmnG8UR2giCg2MkyxJJhKNIf62XYV5nwBlLb+NdrN9BtVmyNrOXFZbxw4iyef4Vlu1GykTA9S7awA7MZHJ6fxP5dMwbMIXYAgVgSPmMzshESTNURsfzcbjI31b/A1VgMwUHqlF5Wz1ZDseS0CZ0z+4zaqRqtTtsl2hfQ8LyObV/gzNsz/6NgEqNwlqocQW3rlq9Jut3nP/8M/puf/mfUHGLjs2+cCG2/ePr0R/7p+PCmT69TPN+c7jz8N8q8fNtG5GazgzsOz+Mf/s9/C3cd3ecIMhusJfuQgGuTQVnGVgm5I/RSTwQe6mWtJ+f1ZgswwqFG4YCMKlwgQmzRF9aQ1KiskV29xtmcxuNcM86FJaPE+ifaPgYb+Qk5w9/OZqDDTVMDtkBHRmQBgSIJ1igka4uXsXD2BNaWrhjzSUS0nnocWhOpWds0u89kJoWD87uwl9vs7AzZAAGJjGHEsrKwqnzWJoWuTSAViwrJMS3IXpNAIFtRpVxEYWMdy/JaLlXJNrTmOcxJ0E/VJ5Qg6CQSVgZlAsLS0hKuLC/h4nIRqxWt9jm0fMsnJ6ERHD5DxSXAkEpqssZ9KxAWlIzHE7EQ7pidwq6JKWNQsm1RyvjsPpYKBSwXiuanpDqUoVcOn++4/wh+9L3fTZWSamUySWYzQRDwo9PooNVoWl16hx1zrvNEk/AEY7bYnyIQKMrhoNciANVQKeRx/sJFnD2/gGqlaqN9Uq0nsklkMhl2RPKlkfMe2YwiEaismDcbGCCbkd1GeXXqXY3ESRpOd9QiJrUNS6wAEwcVggCHx2wPah9aUFBgrGMiJb93JrmaauYLYRRSULAc96Wuqui27vmNSSD2r//1H5h6lWCdbTcNRsN3nznzh4+ND2/6xCJ643TPPT8VGQ5GN4S0ApQDB+bw/T/4dvaocgdn5bERmx/F1icbh4Y5ZQjVcr+yZ4TZs8YjzjCy1sqWHUM9vzPU62xiOaYqieXok9T41ZEp57ut0Q/nOn03VqN4vHXeAabxd9zUkNQ2rUGNz2tzgGv8yTapT6dtOg1XDndBNnyNjihQe9g7QoZqk+ZEKQh5vVY3pvDwPXfhnjsOYtf0NAWIahXfL8T7RtgbRyl0QSKPlhzWvQPeMMw/iYJkc8VYVh7XwNQbrUclECtXa/Dz4vv3zCMVT1q4Dgsuz3eTuMiuY4vnkWVpHlelxWMyJA2dixmpPLRagyz6ApgtkJaaqvqRp3CKKtFeqrDzWtmCzEjArKBgArsUj+PhsAGz/InqOs/yu3PvLO7Zt4csKYZUgqDCe3b47IULl/HFz30Jzzz1FXjKKwhIePl8ixlN9c8l51EBhYalmccQQWsyl8GeuQncQVVq/54ZzM7NIjc1g1h2GuH0BMJU0/wELgGPh+XlOO6R4fDTcXdw6tUAhfUlAHEA59qNHY1cNcaz1ofdBrcmRtyGnSqG7SrQrfO7BkG1Zp7rFgzeF8UwmDOGYyoVH6H3t/ZxnaSy/81//wlTsW5EvWLz+vmNjRON8eFNn7YFOun0nUfZJP7b8eEbJrEaDbvec88BvPu9bzVXb/7eQEcN+1Vj7bih2zlWFhvIln3FwIJqlkXNG28aBt/at+/H+wYOdqxN97zmHuN9bQYa3K49v3WsZ9vxVn54XwdorBXZ9zyrpuu0XzIC9YYCHofBuSA3/k6lAO+gbbYaF3vtGnvoeDiEB+68A3tmZ+GmCtJcX0W/WMSoVWfHqdEqNngXhd/HCmG5hdnK4nxGgAKpdZVcFCJNcrQA6HySBUOnQFWqFURcHjx48DCS6Sw2KxVbRFAmTPkKaZqA2JkMv5pqUap1+byR+T3JAU/1IPZy1YajctDIFd9fPbacEFPhIPbNTmKOQJlIpc1BUQCtiACKFyQ/HXkky96icB6ad3R4Nod79swhy+tl+FaA/ZX1Cr789RfwmSe/hjLfP6cRS4KOZuQPWg2bRqClmd0CDL6rR74x6mSojoY01B1zfGvCMgwnsgjE02YU1sxyOfVpeR8nlK1sNQIbNShVlOpKLIZAYYCj0UABOz8HHfRbFWJJBQMyzH69wK2MIc8NW1Xmq0RS02CZExhZPtZW2RnI03gUTGEYmSboZFhpeqaYIR+pzWkl35Sq1YaFJ3XU1+tfc730ysk7fu5mDk/62rQt0Mnljv4oC/J948M3TGroUfZS7/iu+/DgW44YMCiZgHPbApurm77jp+rBRmauXkMhYy0asPDTGWVyNrsXPx0AEXAQlCgA+u61YHPtdj3AufZ7Ax8Jnz7HoCMGpbxtNRQDGzVkAo4iEGqouUUVqrB4Bu3yqnnspuIhAsDQ3nfP9CQO7Z5HjOATDgcQS6ctEqHXRUYhRzQKi0BM4KDYM/LY9lIwevztwO94y2pioeYsOSXpzNSWKijGk4xEEQ3HbA2wNHvQiXjGCYROUJLaI0PvJllRsda2aH1mcJb9iHeyIXmCpcDdVu40ANW6Vjym8CeoAu6bmcHE5CQZaxyJdMaM2/KujpPFSFXS0L0mm4q5BZnBu3bP4vD+eWht+NZIgLOJx55+Hp/92rMolfI4kg7hrvkJgknYPIu1eqtbLE52GIKP+cbwT/Ute4/boyFvh734g1GCTHTsxCcVihtBWmoVK8rpFpgfqykyqNGI7MVUIjKYToWdQhmdWgmt4hqaa4tobSyis7mOAcFGLMeGxPljaw8y/AvQ9GyqUfBGMPCELaLBiIDjCpLF6dl8FC/nvnKtv29O6pwuXVq1QOw3NN9qNPpivvjrHxwf3RJpW6AzkT36T1gTB8eH3zJJLuUHkptI4fu+7xHsPzBj55TUs6pyBBIS4G/YBDIS8PGxXWsCr3MOQFwFomu3a5jNazfnN6/uv/Z4a//ac1sg5hzzvD1b3+v3Eke9jLpPAY40kxG6zRrKKxdQX19QMECb6xOgmiVhlO1k9+QEZimkqUQccTnwyZDZG8Cr2M4DMfcq8iUKwohC72ejJtB0Amzg4YRNMrThXgKPDMtiDsbAmAflbX2jSMCrUy0Ns9duIEDQSqZzZBcD5Mt5mwumPCt8xkZF0Q01ZC21lQLFN3HWidekWr63wFbvpjqiiuMjIGr4fp51OZmbvBrOQUvcxKnWZCamkTIQymFubh67qfpMUc3bNzuDub37CVweXLl4GV957HF8/bnn0KCw76HsPrgrgyN334XkzKwFrhfAD6jGuIddM/7aMkCWF5W92ouP4EL24xXQ6DsZpJl/fipkqI1CCWjIXgQ01IvQbxcJLovoNZYwqF1At/Ac2oUTKC+sYPPyIrqlgvlfyQYlG42PoO0Jaq5VmGDDTQbhrWF1bwgjAl9/FES1S7CnOuWLEHDHaqiWp+EHN6eNXT+58OSTL+NP/9OTNzSznOlX8sUTNxa/6js8bQd0XLns3b8/3t9WEtOZ3z2F973vHWRJsj2zMvT/uFJeu/E/68Gt0vR37ae+MxB4dd/5HDOUcaN7LXi8+ttXz1373WvPX3tsQq3zVwHHOdZ7KJGlW8+lrT/oorJ+xUBHo1QKtaCOrKeVJinhaaoju2enCdw5BJnXQYO0vSM/mRHaVC3KpTI2mw20WAI2yZBqhHyCXAKZoDN6Ze75pjpwIxDID2cotandwdrqCvJrq5jKpG06Rp3gJX+dEIW5XC2hxJ5dNpcOQa5YaVHtIqPgveT5zLdgHmXT6Y+FRyM73Ki6aSa9RscUlW86GUOW7ExBvCj5/EcAMBCg0JM5qRElk0lkJ6aQCkWQCnipiiXsvqXFS1g9cxwJdwfvPDiNd9y5F3OzZEp79iOYycFPRqwYNRow6LcUa6ljo3Hm5sDylrevRZfUsSRb5c9ytHpS/gk0XapF7U0ylsoS6mvHUN94Dr3aKTKZZ9FaewqjxisYti+y7K+gUx+Q+LCOzPhMQFeIihDVV4EIy1zqnbEqlQ/BTixrQLZ27vwi6q4omj2PqXNRsTwNdLDhmlpl7ePVz9cmtZVHP/J5vPzyOWdazzYTH/2/FQon1saHt0R6Q9C5884PpNkKqVNuP0n9OHx4D37oh97BXlHOYo4O+3qbAId79lvnnO1ZI7t6zVVQ0OdY/bm6vfYaZ39Lddo6VtK5632/dW7r09nnNr63Go2S9jW65QyrU3Vp1bFx5QyqpQ02Qr/508gIab4qFO65VAqzZAlRsgTqP6T4DVMNugSCy1cu4+KVZbTZOYfJiORBK69Zx+XemRtloROMlSgfypOqzE3Q6aG2WUGRgFMrFTFJUNMcomK+AB/LP5ObsPjNK2srNjNb+dcsdK2KYU6AfIZUqQHvI1XRhEdlw+fKD1lTKGQwDlI1ycZCZpeSp3Rb0xBqNXT42axWUebzSyuL6Dfrxpb69QqGjQICbjKodgMsDeTiYRzZM4sjdx7GzNGjiBJsvAqAlUzbMLcv5CyFTAREt5aHe9BkHlkHfF8ZrD0ysLvZhqhyymakFUMb1QLB5Qw2F59D6crTKF96EtXlr6G2+gzB5SLfpUq1qsxblsjshmSKVFl9Q5ZvlFgyQ0ZDgCfr9BF0NLwu47MM0eYUyLKRUZvohhoZ4teefhFfeeLrCGemMLf7EEG8i1Q2w/YjFZ8ZHLcfba+XNLn11//dH1O9rJoZYLup1/f8bKl0/IZmAnynpzd8+1zq3gfZ3v/u+PANk0attMStbDnf/a4H2Ks6VvqtSpEw27Ft+hsn1Z0+9DmuvGt/c+2+HbOy9amKdz63RrSca1/7ucVYnGN9Xvvd1r31KTq/dY7fO7my/Cg5Q/9D8wSWPUTL5G4sXUK33SLDkQGUNKjTQpj3mE0nCTpZpJNsoGxow8YmPANyGu7X65vYLKwbOAUodOp5g5p4qFElG70h4MiGwU0gYb4j1rNzI1j0Ol00CCabhYKtcy7mEU2m2LgHth5UdmKGzCmCjeIq8sU8QU6B2ofI17oUZmcCqPkmiekQpPTOsuNIFZMBWqtFaJ6T39VHOuxHnKxrpBndjTrP16i+1MkmyNLWqa5sEHC7DSQp3D2CTr24AR/BKkQgCcVTSChAF1WxQG6a7GYKPrJBPpDlwPIi+Hj8CjMiUPASyKkaNUp8BzkFynbWJcDWmcee+QGtLC/hzKmXce7FL2P1pT9DY+U5DJurBPM1uPtlqn8ET1cb4STZXirpgGlALFLxbvjeQT7Xl+azswQbqVNUoVTGVOmkvqkzE9iwQKHVYr/+zMv47Gc/b/PBHnz7uzA5txtddhzpTNbaz3aTwOZXfuUPHTavRraNxKpunz33B//H+PCWSW9cam68c7y3raRhwXAkiPn5SQOfrbQl2Ff3twR+fCxTgiPczvYN1463LdAwgGGP5IxcfaNqpe+coXV9bo12bV3rPPNVwLG2f3XTd1vXOfdyVA4xgK2hevtOoGV5spyyoStinJ8CotUtBqZezFHdmZmcQnpmFj4yGBkpSR3g6svJzbludmYad997BPsPzCHglSdvmwDjp5AQcAgiYjjOpENVkzyN1RBdZjOTT0yz1qAAaF6aIuY10eN5LSWsGD4NAkOYataumRlTtWTLkRqgoOliagIaFbnmvsmDWg6bcoCUH05HnsBU+WTgbbS6ZoSuVDcJRi2yAQLQRA5xOTaSPYR8IyQIHHGpdD4XMgosJoMwQXMYiKDrDqDPd9K+NgX00vONUXDfzU5KhmOigY1ERbLMb3KGoBCxuDOnT5/G5774GB794z/Dv/3N38ev//YH8WcffxSnn/88ahuXMGhXEA72kZvLIpYie2L9hUI+vmcdPk8FwSTVU6pw3gjLk2zNF+0glFilWtUw47lFHiDYqT5VIAqE7xqVmac8lgplPHeMbKpSwZ33PID5fXcwz0Ob8CpE2G5SR6E1rjbLNWtj203k158c795SSa35W6cR/s547w2TylMjKvFYBLt3T18t4GsLWkKqv/EBN4dNbAGCs/G82IY2HmyBwNamcxq5Ep13AGULFPT9q6CyBSAOGxKgOJvzvZPfV585fu44ad+u0/WUVhuOHwMcs2x5E0vosLcfdTs2ATXA3nki7MOu6UnMzu9Cepo9ezRu9hsQUGxZGf7WHBD5Gw8F0hsiE5iaRW5mgr07VR0+WMChmfdmx6FAKPhVXUu55DewevkyVi6ex9rSAvLra+xBS1C8HQdg9UKKv9xFkwAhtWWKoDM5s9sMoxo49vnEZgQ2JmHcl+qoalagdeaLz5LKRSRTKfDefYvPI4/euIbMMxPQnDK+AMt/hBhZi4bGtYKDm8CqdaMmZ6bILIIobjawtlZGsVDFZrGM6uoaaivLaG1W+XyWZSDOd03wflmCwDT8sTmE0gcRmXkAgcwRDDwZfO34En75g5/BL/32n+Azn/8SigvHkHBvYH7Kg7mDKczfNY3s7iTiuSAyeyYRn50w25hLDK5dYH01CPpSodg+yHQ8st/E8gjEL/PZDdajY5C30chBnercWQLWk/D1P47a+pNYWziLffsP4C3vfA+yUzM2UimHTZXX9pMLr7xy0bSAG0ou3H6g85P4SXZHODQ+fMOkxsvrkUzFMDuX477ToJW2BFvfa+PR+O/VdC0AmD5/DYu5yjJ0TkAjIOD2KpDIXvMqwGiz+7zm87X7b5R0id3b7unkxVgOPxWxsFZcQ7u8gahngH25OOanJzAxPUudf4o9rgJgUa1SuItWFb1BkyykjdXVVVxcWMGJUxdw6pUzaJWrtupBKOJFp04QY8O2uWR8T4HN0slTWHjhGWycegG98pKpDz5PH+GQovsxg3znsHpx5lEOfTH17GSZWhFV8Yc1tC2bko9sQogpA6yYjgOe/I+/00qoNjOeapi+kwFX6peYa4D3mJyeQlJ2I+bLR0ajutFItNfto1oXoYrowfrKEiqbBfip1gSpVgrYavkiCd7AiTtda6JTKqO9ukJVs0bADcLNfPNFmdcIfJEsz+UIDkmCbQShWIrvQdUHHaSDTbztjj7e/1cCeNcjEdz3YAK7D8QQCg7IPmS0r7I9dMiUAojOZOBPSP0haPc3+XpkkGG+u8w0LBM32Zo3VoA3vsi2VCHQVshEuY/H4cGngd4TGBW/ikTjS5ghmL37h34ce++4x1ivnAjlOS3Ve7tJbPLFF85a2d1IGow8L4x3b6n0LW06ngP3z47co/95fPiGyTG2unDnXXvx/T/wNjZ4qRyOEVnt3ATdrrg2Sfid7yTQdkZyNBbwrfPajNXYJ88JcK4BD21Ounb/zyM595JaIzXGmYuleUY9lNeX2XOfR8TVwu5cAjnNEVPYy2jKZsr7qWJInepW8+i3N1GiivLimSU8eWwFp9aaOH4lj5XlVeTIjqZyWT5jiFp5k5pG1KZAtKtVrJ54GdXLlxALejE9P2d+MtFknOqNPpPWkOVgF0ukCXJRtXALwalh9lAyhXangTyBq9YRY+ljtVTjOwzMQEuJs7czl3/uyYaiSYyqxa1NQHZ49wyOHtpPtVmB0Xm23YSHTCJCoEjFyVYCbpxaWMDzLx9HEF2ktHBgLMmsuAx0bFkbvwO+LDzz7fETuFyUQamKmjbCymR+BmB7Y92y3ajeec2wRbWu8CIO5jq4d78PB3Z7EY9T6HsNtIollitBY6Cohs4UDJd7CH+UDFIGYqp9RFKCCN+L+y6trMgXdnmCfDbf3c/vCPCD2mWg9iUMq8+hX7iM3loRvaUiVeAwMvf+dex74IcsKLw6mx7fvVoqIDM5zdLZXmo1O/h3v/pR1OtUT/We20yttu9nKpWXCe23VvqWJTD0ju4b724rSSBDpPSzMzlb4Oxa4dees+lPIOKAAzHk6r4u1/43go0YzpjdsLHKAcu26wLOX0yyZ6i92qeYghpfC6isYSbmtXCYkxNZRGw+E4U94IdfXqqk7L1akYyIPa3Xh+ViC08cX8bp9TrOV3p4YaOOL5xdxtdePkvGVMaw3Ua9XEKrVuVz+E7sEhTEPheP8f5zGPXcKC5vYP3SIkpXVtDQSAh788lMxobJNYQtXx6vwjdEIqYSaZIna5KCSjYScGaJq7TUP2jYXe8kw7aKkKJs7yfhkr1Dtiy9uJYY9vD6HtkJKRvVrCQmds0jLebD57144Qp+74vP4JnzyyhtltHrNh2WFQsjHNca5ZpK0CAbiiA2uwfR+X3wJRLod7o2EtZrO2E4mpUSmnWWl7rCQMCAJ5eOI0s2s3cmaiE+en2FK/WiWWtZsLIBVVIiJd/Vz/LyEXw0okhVluofERnu5CRc0aRTfwayrDeQdmnfS0YZK8MbWURr5RKKT11B6fE8ql8l0F3QKhU57LnjLoJqmFip2N3scEzVLfMe209l1pNsOjfCdFg/6wsLH9SM2FsufWvQcQ1/YLy7rSQGoPAF83umKQBeFtw1mq9a+nhTA1fTV+N+FWCu3XdYjT6dqQ8EGbGb8aZr/vITe13+L9+YXqUAFC5iwkeGM5VCjixFM7a1TEmYDT3IfPv07o0qRp0KhZr8gADkJQvx6ZMC2Cqto13bRL3Tw9JGkWBTRavSQr3asJUjFKhc3sn+zAxc8RTW2aufOH0ZTz13El96jAL+1a9j8fQrBJ4CAT5sYU+Drj5CPg1/96FQDpqH1CdyKbi8hFojQwonIsamuvFoGHrUd6IVspz1fipfOfWp3M0oSzVNE1N5miDVQpLgmt61G1ohYX1jHZ998uv4/U89htOXllg4PbMLtVtUJwnKvgDvEaJK0m+wzoYIp1JUfXYhkE5jQFWvC/kDaRTNhb7W+lpcQ53MqK/5TwQSZhPNZptYwnKNslz5nt5QGtEc70EgJpHCoMd6IRizpDDyRLjFua9lcoLMixqaj4wmzAuJZAO5CRA8motUyVrMk4CHv5ycg3/2MEE3i36d4DXgFssB0++EO7KLwO60TzW7emXTwF1hareTVM4XL8ptQWB3Q+kj489bLn1L0GHN/8R4b1tJQ8nxeBTz885a0Vuqlf6sxmxPlTferCKvYTNjsNkCHLPRyH4gZqNOV7d4ExLbDdWAAWpSp86/gMHFryPVvIKJmGZrRxCl2hEJRhDmuwT4HlpVwdWuY1jL8221dI7WwK5R9eghNmoi52rgoLeOh5NDvGcuhOlAF/XVKwShGnvVIMFhiJVnv4b884+jWVzFWrWNFxc28HKxiefWqvgK2dGzpy9g5coVsp82wlrzSs+RZy17U3kvawRMtasQquoMuu2uBbK3OuE7yfFPQGjOd0QbrxwPmfeBXljArrohKCUiPsQUF4eiHCLQxNJZ/n6IRnkNly6dxie//ASWFxdxd9yLB+cyBKkAtJCgYu0MqSbpXsNOk+oVy8RDwNOkSZVPJEP1J838BuFudtFbIdhsEghGbvQFkHwvqXJNApg85FoEJbWBiEbNFIsnlqH6pXsyv94QXIEU3znOc/JoJuBGsvBEJ8mYqBL6BEhBghTBx8NzfS+GmvbAt3VmjzcRmokg8877kPvehxD4rrei++BfR3f+R+AJZiGPY6mIKjgB1ZDsU7GKtpuOHTs/3tt+Yof8xfHuLZdeF3QeeeQDIQr59cPZv04SkKTSMUzPZK2C1FM5553vXv0cgw23reNX1S2B0Bhw2GC5a9vWdX/ZSe9QrzWwfuIZbL7wOeDy1xDrbSDmHiDE3lhhIjRrO+jxGuD4mUcPGcGoScBhb6qVFmQn0WTNZNiLRw6k8b1H5/C9d0zjx45O46fffhA/8NY7EAnJUa+GSCJmwbNAlhQhpY92KRy1FRQrFWyMQjhdaeAUVbHnlvI4s1Y0oRkSUGzFzaG8jYMIRpJkGT6qLzVb1qVLlUOrMWj4m+TJylPMRdM0hKjqtc1BkMBD/jOuN/3nzPEy7x1eG4rFLV5MnwLXLq8zn21MRNw4lHDjoV1xHNg1gWQuZ6tbStAtWFk8DT9BUUby4UDxcmpkX1T5vEH4KMD+5hCDDapk+RKvC5NBJazQzX+Iz1eEvW67jzD1u3QuiuSuSYSymlkunyYCbFDB+kLGvJz5WEQhAZFeUmDkY14IPJoQqjy5/FS1oof4HRlRXxM/BTxdiwoZPbQXrqMP4ERvHs+tTJKNzbBMCDasPxnF1UblxKhlcuRDtZ0kk8NLL579BveR7SR33/XSePeWS68LOuVyYH68u60kGqkg6tlcCslkbOvs+AEEDP1tAQcr79rJmza0Pd5eVaP4qzHY6PdvRpLfS3llFavPfB7NV76EUOMK0lG3jQ4pjCc7QLIEcgOqA3Jms5g/VCtGmxsY1cps+7yGIOALavG2CUxO78I999yPO4/egyNH7sSRQ4dx6MhRHLjrfmSmd5sBVT4gmv5gdgiqFenUBGZZpll/D5sXXkKHDGM0oNAPBlihOlarttBpUZg1o1xhQ9n7KyKf5i/J5lEoycaiGEFka30CDFmNDf/LjsN6kNmY30JhTBW/VzrLkOqOrhvwU6tZtDQ/i3UhQeeNyULY0zcaNkR+13QMRyao/ijPFEhvTF6+znQCF8+FJ6aQ2LcfIBgovnJnqFE/ZqbRgnuTrKdYQ2+9YOAcypL5kDmS2hqADgcdDMgY27UWMrkQJg7tQmwiYQZmIrq1Ea9Xk2rJhnSt3q9LECMoDjRz3Gaw87hDBtfhe2lgThUb4DPCU9wnYpGFugieHl8Y1WYQjz+Rx6c+W0B7OIEI68Cgl4AsZthknuu1qvkxyYdqO0nq4alTCzc09UHp8Pnu6nj3lkuvCzoe1+CB8e62kii8pjzsmptAKBjYghl+4wCGwMOc6tjgXw0n+uq2ZbdxNmaM594MZqMk20ajXMHa8eew9uSfYHD5WSSpAmUyCUTjmrMTgjsaNiGT6iRWgk4DrlYdo2oBAwWXl3CzcWsSoT+aRoCgE0xPIzo5j2huFpHMNALJKSpcERTKbWyUWxi4As7sboLviD1prUPVaORBKpnF/nQYu3xtzPpH2BsPYj4RQYTPr1IQnFUcKHAEDFvkjcCluVMtgmZts4xmvU6BHFIV0cRJsplxsYqJsJDHQKNVOMWEBsaGtEyQ5hzVxoH0u2IFBKqRCWmfrCJk66Mrtox6/TZ/L25CjsJrxLoIvmRHbgKQf2IabU8YDWEDbz6qN+EqkfGQ4bRWV4wFxnfNIUBw1YJ11m74Pr0O78FyleqYmEgRcFK8QYmAwjLmd4oFZHOy2GZ8vqExH00IZZbQbxKICdC94jL61SqBiCDWcXOjmjWgmsWyhlvrsvP6bp73y+O5pxfw5S9eIWBm2HlOosFy09pl8qvSWvWltQ3k15aN8W0nqSPe2NjE6ipBlXW63cTiP/YxfMw03VsxvX5JjPAj4703TGq3GobVQvi798yaEdnAhv+M1bBRbbEcHtpmX/Hp2hyQcTbHzqNv35zUZc+UP30Cy1/9M5Rf+DT81cvIJoJIpeRHEzYK76Lg2vwcAoS8kIdN9n75ZXRWL6FZWjWv3pEvwE0CTuGVPYUNWAsJauuwJ+65vdjs9HFueQUXFxctGLkcAqNUAwgZiEWC6JL21+sUGLcfu2ZncWQ2h2zAg0mC+51UYY/snraYw86cIS+1Ca3hFDfGpKRwqjZtoUoVq9tDWKtZkgUR+lXQLGeHaQpk1cIFNmI3tgwwgYyKmy2j0+RvB2RSWh1DfiqaohFKsnOhKhSJx6gSRkgeqLrwthrVU4gNSqsBsktmcX4xdHn5VqxX3atQQWslj1aBakoohPi+3Qjsm4M7ThVJ3snWKXnMbtKubiIddyGWIUB0i2gsHUdj5Sy6tRKZC1UjF4FUfj2KxRNwswx81JyoesVTZF05eKMTPJ9imVDNsi3OXChq3xjcPBm+5TT67DhWLi3xnXLYv/+gOQW+/PTjWLx4HhsExuXLF3DsmacI4iXM7T2g4t1GcuHsmQUL3Xsjibm6ZY3IStJ+r5dc2ezdH6K8bFsRlb+FDMjvf/9fwdRUxs7Z6NS4YTt+N2NA4aYGauCj9s9PpTcTbLSaZz2/jvWXnkT5xBM2OhUPjKjeULCoMvgpHG4ZZwUmfBd5vLooWF0K9MbiKq4srGB9rWDTEnpkCB0KtgJn5Vc2sLmyjnZpE0OWkQ1nx9jQAz7U2gSFShlRqkSRWNS8fWMykgZDtpxwu981H5xwIg0tzj/qtlAslcw35vD8NKYnJ80vyGZhU1jDVMVC6QmbTyRcWV9dwKWFJayTVTR7RBR/FLWmgExzmbSQoSpgZDPQSWasLqSGdahbCYCcES4PZlIRHJxKE7RiiKZydk5IpbleWYJhbnoCKapGETJAjfRozoUZ0Hk/j9iH1xnKhrZ6G52VItrFos0zi8xNw7NnGkhTddPw/sAg0Zwba3mW67GnkYhVsPe+SbKqEupXzpq6NRiwabKc1cEpcqAnKCAhs/LJ81jxb9QxsP3xHRWN0AzAQlYhrHRFiTZVNFmiXZ4sjyOobHpQ2EzgyIPvRDKTM/W0wfrVHLnLZ09iM7+Eex56GLsPHBl3rG+URvjjP3oMzz172nzWtp2G+Cf54olbYrmZ66Xrgs6BA3877vWM/vfx4baS9N47Du/BD//Id1MXZqNnMmCRrcbQxVGj1BC1Gdhos6/ePHZDuUKrmEfxzMvYeO5L6Cy/guCogRR770QyboGmvFpPiwxEVkuFfRB/d2t+UqmMk6cv4LPPnMB/eu40ruQbFiOnRU1kcaOGi+eXUCTooEsWyJ43s2s3VasJdrKymZANdRuIuAdIpZN8BtkChSeanSIoUc2g6iBmUSwWDBy0AuWAgEbxxWQujSTBRiqO4gI7Ky4ECTo5C41h4OgZEvAu49T5S1gpN8w2o0mlimdcI6sSM1W1CHe0zItGzCgjDsNhoTjByYYIE9D2JGPYRVBw1v1OUOD4TI/fAC5KoItlJhGjOhJPZRAleAYoYKxa3k7qD+tfTnpEs9ZmBY3VIrqNJnxR5nf3FLwEnBHLWsIv72031UmBmo+sJb9wDssvfxXzJBaTBxNUk5YJ8g02oADfc4LllaEqpLZGxsl3cMJ0aISM+SfwqXKtVcnY3lN5O0P6w76L1zOHBB/zuyLAjzyKWRTH8hWqox0XDt77MIF0wkYDebGtK3bX/W/FnjvuRoAq43baq0K8/Pvf+Dg21ks2TWXbydP7mXz+5A2Psd8s6bolMTl5152EgRsKTyrfjvsfOIL3ft/DZlBWkxPTkbokI6Fq/1rAMSBietPAhnnu1moEmxexcexJVE4/DVdzA4mwzwzhMVL9QIjCJfsUAWdE1cdFtUW5dYvhLK/j5JPH8MfPvIIvnbxEwClhlczG8fyVr0rfhMuc+3IZTO+eRzgZRau1yR41T8qtYWQfhSdqIGHxaTxUDdRDU0BdmqfVbWKTdL5eqSBE9iK7jda1kr/KQCNPEmiWnwa6zQOZjMjPPMvVfzhso7i6iFMXFrBWadpwuaZayPenVN60JY/FZOSHI4dBgZBsPGZoVgGpvrjJYG4rU/BZWhonwXIxFU0jQWI8BGGBn5/A4o/GKZDcNFteHsFENE3p2Cq3NlUYrVPvJ4CFdhFcyZ74YipRAwu9iWxOYhHK/5UXvobq0rM4/HYC2nwCo06e9wrCn5y2YXN/XEHOCLI8R27EFic/HBcBhiBDgOm3ubVkjG7bsYESAUsG+hE7B/nxjAZO+xM4htlZxqM+gnWepCyI9NQepCYmkZ2ew8yeg0gRWH18V0ctdX73rdLmZt1mlhv43UA7P3nqo/94vHtLpuuCzkTm6N9mKX3f+PANk0Z5FHz9Xe95K9760F1mo1Eyr2FuBjQs861PpTeL3VBUCTYVVNiLrj3/RZRPPY1+8QoFSnPG4ogn5OQnPxcKigENG7RXzIE9nvLcbaO1uIbLH38C5z7zPJ4vVrDapc5OoZFo1RttrNcaiPH3cfaSWqtbgcwmZrK83xAbq6uob8pZzsPbUh2RsFJItYqDXwZqltGo10Jfw+7uIeqk+KVCyYZ35fDnIiMiWpHv8E8C3e+YSqMF5UJkPz4Zt71u9Dp1mxR66sISSk1SL944nZXQRA3IWmQ8Kn+FKE2y7sRsBMRSr6xuWE4y8IrZ1agWFRpdFDer4hRU76huBh17lVSikZ8qCt/VvJkJGAqGpXlVOqdwqZrc6Y+mDJR8kSCBQsDIRqLeRxoOH8pfst04oENUR/7iSVx46tOskzL2vXMfQpOzrIue2Wx0Ly/v4wkFnFg8zI+PLMwfC5nNTU6R8sQ2YDTAkypkb8RHMr98puxBAidNNRv2NaeKkEU1N52NUp3zUpUqs3PoMD9Bi5RoE3DN3kRmxLJybI9OWV0vCdAvXFjG//Pbf2qe4NtPo0/lCyc+PD64JdN1QSeXPfrPWJr7xoffMqnMZceYmMrgB9+v1TZnrYfUeQmQ9rdsOddub0ZS6IjqwlnkSdmLx55At7iEgEfLE1OVIthEqEqFKCya5S1DsdkYFBuXDMQCc4/6aK+u48ynvoqLn/wqsFFCh421yPdM9gaYJLsZtLqoEYS0ntUUhUurWmTScWQIOh6yqKXLi9hYKpJdUD0RQwiEEaBqZAsGksF4+DsPG7mYlQKNan2wYmkTvVabDZ/XBMMYstZs4mFXS9f0bYg9RNDRjHYxM9kqOo0yzl+4hPPLRbTZmyfSWezafwQRqnndTgvFQoHsZqhOmMzUw3zKr4Y/FXtRYh1pFr/KokMW1OGXa9UmlqgqaIg+FvbaaNHI8RuARr00mqR1uxTZT4AkEw6zjx6ZhscTItgoxCcBge8ldch8cfgbFh8xXYDDPVcX+QsnceqLf0a19xgOPpxF9s59cEfk+6XRM6pXVB2d1TmZV7Yt+eZYeIoA86vJnGEyM5a9AM5LYPIqSBfVObMvaXVZl3xztGmkjaDI8hn0yRepkQk4k6ko24IbxbU1bJD18AFUswmYcgoaJz51DDzaxie/Ibnw+GMv2rrlNxKelHj2y4XCiefGh7dkug7o/KI7lyv9v+ODbSUxnT37ZvEjP/ZuZHMJa1QGOGoQ2sYVc/3K+YtPigHcpKqRP/YUisefRHP5NPxs3FHSG6kLCseg4X7rzeT0xR6S0uYM30rdYXesqHUDMo6lzz2Npz75BPL5IlK8d4oNN0PgSZDKa5QqTxpf4qbVGmZ53zSBLJmMIz2dg5vPKGysYf0K1YQOC7/NMqHm7qqTKTXbFjfZLTsD2dWQDb3Fe9bILsrcSgQeeQ/LyCyWoAXyhgQ3lXOAzEIBwDQSpPxK8DvNCk6cuYDFjYrFNd5/5B6yrT3sdQMWeKyQ30CTbEcqm6nHbAkWw4eCxRwYS5X6p7pTGNTx2BPy1RouLa+hSdXUTyCOhiR+VCVbdQMxMQspSlqJU0sr28Z8aojbpREsApsBzoCQ2ufzZWvRqgztOhrlDVw5/jxOPv4YqosvY/dhYP7hfQhOzTFzmsrA33VqBhguNwHAGhTbFsFR9+bO1TbGs873OqaaZ7YlGZa9fA8xKgKUYgOJWQkk2Vp5e4JPT2WrZXy1vLWLjKeIteUNVMpkebw2pFjKxnr1TyWlx3wz8IjpfPjDn8UrJy7eENMhnv5vG8UT6+PDWzJ9E+gcPTo9Qb34fxkfbiupgI+wN3rfD/8VRCIUWFaAOsCtCnmz0oBMoFXcQPHUc1h/4UtoLJ4C2lXmMUw1KoIY6XiY7CJAtcZjagkbk+g9GYhGqdTDSUoUK6efz2PtU1/D5p98FatshBfYwDXdIcqeOkMBS1CYZPlb4bah37DnnoiGkIs563nHUgkCmpdgULdRrCCBJejy2abJzqNNCqCWiOm40W27UC9UHL+Q1Q0CRAkbbPQWPpS9ta3kQCDVrG2NDir0hIKmy+A9ksGSMqQYzcdPnUORatHhex7Avjvvp7D4yDR86PJ3q0tXUGswL8yrfHSkc9j0EwkUhdgmj0qNo4ArkqBjaB4ZABXJeBbW8gSfVVTLm/AQPDw2PK7enyyH1/GO1gC0pz9NelXgePm79DpN5o/7cvyrV1EtULAvnce5557GxePH+O5LmJtpYP/bJpE4uB/uUJrtiGDQa2LI34iSjRTEXsxMf1R7LBAYwd+G0QneWmN+wHKWI+OI9TPq8rgjR0ECFl/F0FpgpDkg3JemZ0xKjpFUtwZDN9sGVeRkxI6XLq9i8dJlayMatbMRPD5baqnTqX4j8LTJ/n/t3/0RVdmalet2E9nYz6yvH9vexK6bNH1TaWQy9z7Covzp8eEbJo0GCMkfeuQo3v2et7B3ZAWyMahO3yzAUYNvFQg2J19A/oXHUTn3PBsre3zmTTabRDxmXsVBUnAbmZLhm3RdzEafBjhKcoiTQbdcRv4Lz2Lj0a/ARcCREB1jg82TdRQolBUKLJs95AGjGT1LLIAmjxNBHybiYVuLPBARiLHXJxvSSEaUKld8MsMta7GRNfcJFJAhhaJTa6G8vI6lSws4z4Z+/soSagQrTUnwCBzIJdTbazqCilh2HLMHEXxANUPqjkDn0sIikJjDW/7K9yOVm7H4xrb+NiXsyuXzFhHPQGcMDo4w875mhyFwcusTZFqayKnun8eaTkHZ5rk+FvNkUxJGlkmQqmeS6qM5NipTEkIDBE2qZEfEBtGpV5BfWsIm66ZZKaOxWSGTKGF9cRkrly6hRBY46DYwkWzh4P1US+/ZD392jr8P2WhUv1kliCiejcBBtSz2JZCTtzHzxbIdtsmaKPDDDtmVAEiDWAZAPKf6FCKTTY4IKoqWaOd5TwGIE3CeNcm8y8ajogoReFKZGHHYxzJbwdmTr9hT0xNTBtAWFoRZMdAxdYu3YioWNvGrv/LRGwIc3mjzxCt/8M/GB7ds+qYSyWaP/lcst3ePD79lUgFr3SIZYN/zPQ/j3vsPsZBVfaxaK/xxDfwlJrGb4pkTWH/+MWyefha98ir8BJuo2A2FPxYLUz+nKkWgtNjDsttIKEydkv2G+xIwshsX1ZBBvoC1J17E0p88geHCmhUYFQIU+Wrn+fuTPD5O2n+JQNNmgQiumvzOy8adZuMOEngSfGaAjVmCPKCwahg2TDAKpqIIJsPwsTf1pWPwZ5LwZNPoe4coVwtYXV/GlfUVVDsNJNNJpGNRdMlOmlRx5FckQJAwO8ZTvzkjqvcWKA3IJir1FryZPdhz11tYBgELmaH3ku/K6uIC1tc3NJrvJGER38vAjKCjeyuMg1hLl8IrwJF8SRUTqGw5fCqA+0a5jhbVw6mYH7GQVFS+PZmHHPyMhVBgJdCKgLh46SIWL1xCvVJDnWrjZrGAciGPGvOmuDipaAt7Dwwxc/80wvMHoMiKrCQCA5kgVSvlU8fKpwGQjVYJrAk4YmQsX4Gn0tbkVjEYAa3yoXypzKzx8nuVo3pJCwurutflsktZWfB7go/adDDgNjPCIoHn0sULVMmTmKTaJ1A1ALR/Khc9cYRXXrmED/3eZ27IP2c4cn2sUDzx8fHhLZu+CXQmMkc/yFLf9prl8kWYnMrix3/iXTiwd0L9iNFNVp19/5eZWuUiVl94AmtkN+31BbKCLllEGNEoNwKOnNfkQyIB1ZKz5MosAYGObDdiIsw9G7O8aTVK1aYKcfHzz+Lcx7+K9kVNhRlhg/9fYsuvUQg7vLbBBldhgyvyfIHfx/ipBcLeyZ70frbnTUpqJxywJZMVn1h/sqto2Nti31BAZY7QglmjINUvVw+VZhnFSoFqTBG1VtVGgnLpLNWwIZqlsnk0CxhE9bWSgYv3A0FFBlWvR/YZCpHmIvFV/Nm9SE7tFSWl2tYg4PnMxrK2vIzllRWbDS6Bscmf3HHCXrAI+NkXwPBAYKk/JbEcgY1dbfskhNzRShMpAuw0QdSCy8shT2VLgbcoexJsArx8hM6cOYtlqmbytm5q+R0xtlEbqVCLalUPs3clkTi0D/5EjmUT5HMELE2bUS/2JVVv0KgZ2EgFVj6kblL6Lb+WBDJklDI22/LC2pQXgQL/mUrEfeXJAFTIIgARy+OmpEvV/yg0iI1sZZnorhIAADNgSURBVNJIZqZRLtVx+fxZU0GT5stDwFeJ8N+We8hnP/N1fPlLzyN4A0ZkvuW/yBdfUT92S6dvAJ0HH/z7vn6v+0vjw20lIbvQXM5TFer6dc0FYmvXXBPHX+cvPola15YXsfLsY8gf/xpG7SpVES+0wmQ0SnZDZhPSaAYFUz4g6n1H48ZImkDJpFrChk2apKE485HprBXwymeexsk/fQqNRUelktVCI0pUZJBj0U3wN5Pk7xm1Nn7X4KfGN/Zy/wD359l4e2ywl9kONYoS5DPN74UgIoOwGquPeTAKzsatQOhNCqXsJEX2/qUSQYdCqfjGfgqwFuWjfsOyThK0YqDSg1CE9yKL0ybjp1+jX3yGjyqW/Hfc0Ul4winiKIGq07JnqqNYvHKJgr+EFt/XpGScnDdRchnAKISpkiNUBBsKtfUp46RdMzbra147T9aWkEMly1TsRjYeu4jfqbwj8TiqtQrOXbyMEtmOYjD7fD1MRFqYSbUwuSeA7J27EZqY4XvH+HuBCoGAbG/EdzCGRzVrQACV2qb5baYy9ll3BjgCE9Yt39M+2T6VX4G9gE9JToiiLwKhq+qR8qlN+wZIMijzO3YsKk+bZuJ1IZNNYWL2IJniCl557ikDtezUrA1CqGwEYAKpD/6/n8LFi8s3JAP9kffnisVjm+PDWzZ9A+jEYkd2s8f7h+PDbSUVcqVSx1NffRlPPfUynn/uNE6dukQKSl1/cR3FYoW9GRUSVsjWCg1/nqlXa6Bw8mUsPf84ypdPwDvq2YTTIIUvTOGOUCiDAQo3e/irKytYoxPDkDpC0FHvRLVDS8e4uPULJRz70nN4+hNPoLtWNPYmoYuy4e7htpftlxo9gQdIcBvwuwLP17ixqdta4hLEAM/H2QDLnR7ybLAyTEbYCAU6crDTSIg/GjWvWv1qSF2nzbKsaQG+EoGH4KNZyormLmHTqI8/GIHXHULv4hoCmzXE5icQzaQQTsTNcdAnQ7NekSjmpiB2AzmMQhmzJYkNyOgsRnD5/BksL10hxr46L0h5NrkluBij4L4pGo6sWhmMFRYTZJ02gZaQctNCfgr8NZeK8TliXgQFAarK1wCAHVEojMnJaRZ3F02yuXiggdkEASfeYftzYeLIFBJ7d8EbibFcgnya2EefIENmQ4Ac8nf9ZoXPHsIbTFAlDlu5GOtRPtipmH/OmHHocwtQ9GmsRh0Pz2si5xYYmqptmzyj+c48r/vaFBNeb0PsfalzbQJnFPHkLC6fPoWF86eQyOSQzk3z/h5ouo8Cdv3Gb/wxWmR/et52k9vT+9l8/iQzdWunb0CAicxd72J5/43x4baTemohuia2rSznceyl83jyiZfx2JdfxNeeOo6XXjqH06cXcHlhDSsreZTLdXQoiEqyb9xIxVyb+mzkG6eOYfm5x1BbvUAWAVsrPMgGH+amhe+CUmtEoa0hsgGrJVINUS854nnrAaXXdyjcBJzueh4XvvgcvkjAKZDtaFhcBDnCLcNrNauMzdxGqvJs+Hnua8RqmVvdvnOub/C25CX2+0ynjzU2wIrCTogVkvXEyUzC0Ti8BB5jXFIhBDrVOjbLJawVilhnWbWXCWfr8iAeok09rFsjMzl1GbOXlpBi2fmP7EZkIucATojgqtjRzJOmcfYppOU6hZu519IpplroO5b30uXzWFi4bKMs7M951mEwAhgbkbE6GRnb0ffGBO2Dn3YbqVj6Y/3zWp3WyJa2TNSPHNVaWyRQZS9h1jUCHgq75rFJJc+K3UQWMZvuIBr3IrU3jdyd8wgQQKXuqs5041GfDKdZh1ZGleG3rxn9vJdWkxATUjwhsRKxEU12VT2L1TjPFJsdA874U+VtDEe/Ud4EVJZHXqtXI1iPzPYlAGMXQsZqjpNSvUYK8dpn2xLzCeDK+YtoNZqY2LWbQCT7E7CyWsRv/9YnrW1vO41GCydPf/SGtIybNX0j6GSP/iOW6A2FtLg2SaVS3JAwVRltWrGhVmuR9awYA/rKYy/i8cdfwjNfP4GXj12wpVoXFtaxRjZRrTaghf7VywjA1HNem67q6kza7TYJcCePY+X5L6G1cYk4MjSGo9/KGUuqRoANRtMKNMXA7AviLLyv9YJsYAY4Grkg2IDUvbORx+pjz+PFP/0qLq8WrgKNDFyEBj3aWI8YzSJFcZEiJ8ApjM8phwKcNDdNeazxTJOb2JC/3cOFWhMNAnRAEzxJx0NhRzD1Q6mIXc2LIuCsrpAlnrmE6plFDJZL6LMMm/y9WFBoeQP7KlVEKTStTAL+w/sQzWVsBEvBzz3MphwZXeyZtZRMredDY6TZ25oc6eenBMGDZa0ueuEsml0pjU6ZClfk6qCuVvhE8TS2I6DWNU7X4Lynk3jevuef6o31revCFOIcVSzZM6TOOqFMHIE3qeQWDMp/iVu8gUS2i8z+DDL7JuGPE7YFAgIP2drESLpkn40qP7WMDzsIMhADMNmNZGQmA1HbcxgM78/fGMviSzj+ObxWjEtPVh64mQ1IbyZgEQM2I7IAjmxGgKMOSR2TvSz/I0bZrQVOPHBTuY3GQqy/INVhAiK/n9wlP6gQXnzhND75ia+Y2WH7yfVb+eKJL4wPbun0DaCTyx39Pb68zBJ/LkkNQOqUGp8W4NsyqhVLVZw9c4Xg8woef+wFPPmVl/Dss6fwyolLuHBhyYJYb6yV0KizZ2NtbtmHtmh8t9HC6llS2699Gu38FQoaGx0bvF/shmAXItA4tg31Yo7/jdP7sWGqEanrplC6NKSqhtwmw6lUsMm8rP/Z13GGgi3WkuazFHhV7EYFpWZKwk2WMyKgwIbFFbRSYqwgnpPcxHQEVprzzD4RDX4KlGRqzJHxRPhO7kaHjKaGTrmGNlWodpFqlFSqtVWsnL2IpRdOonjyElqFCips9bK6BNjDx6hqTTLPAkJ5j23OTSBz1z7EMkmblqAlUhywoFBoRUyqTk1vGv3IJORZLMOnlnSRSnXl4llcvHgOrTbvLpmSOsF7akqFAQm3reD3Rgr4LUWVT+axWI4ukBDyNzqrOVypCO8v1Bt2MZMIWXgOrd4pFesq21Ed2pOYT79iDUUQTQ8QThEw5aFojIUASZXT7VNpejBo1Qk6m6ZaKTNbKpMZidV5KJ/at5sKZMSSpDYLVAR442au3+npGg4nuEiFNHBjmbjcAn++JcFInZRW/HTam95T92eepKLzHqZqjeQq4rZRRZ8vhCpVXX8oikR6Cp/+9FM2s1ysdrtp5Hb/YqFw/NL48JZOVk9KCk9a3fQ1x4d/sckaq/NoNV4FALOwlKL6PFYPkc0msGtuEnv2zmD37inMTGcxMZmy2d+uRh71M1/DIH+R6pNGbHg/Aos8cyMhgpvUjkCQDYoNhY1Oq01a41TDNOChFJl+Lh+NrgFA9cvPo/WfnyLLKOBxfi/AOMz87eanmr6GyRXnO0iBE2eS2PAOBggCI6lbKjx9OtvIgKvF31MMbPGwwzwnC0qLeR2SUiiOsScRxTAWQZdMpUk1obxRxAbzUyDIbPK3FV4vqI7xtwIzWX/EnBRzJ/GO+3DwB9+O5AzVqzDVKwo+X5HAQWGi4LeqZax7dqOe4NPZk9uKlhR+xYT5yuf+FF/60udQKFWs/HsUNrEalaXgp8sDn8qK7yxNuDcGGX5FAFJfT9WL14i7hAgWmagPqRBZYXiAO2c9ODA5TRZzANGJSUTSGYQTGQplhO8sBkx2IbahG47a8A+PwT94Cq5BiXVExqY13ROTcIez7BtcBOd1dKslAsLYbqPfCZhUr/KrEhAofwQCp5NxbEk2ZK4M8jsDCu1qboa9iMtCYPgsQiPvQ3BTeyBaGUA6zFpMj9cO2a2YQdtrLg+DntROTUrlOX7X6gRx+RJrKzKH2UNvxy/+/z6Ep58+YWr+dhO7iZnTpz98y0YLvDap9C0dPfQ37hm6XS+PD//Sk3qVraQK1wiLbET6VDZlEJ7IpQg+aaRDfao8FWRCWpzfi8m4D5O5ECYzpOtRNiT1cuy5FElPzGQr6Lv1eAIcCRgZjnT3XrOByvNnUP3DxzAiwznG6n+Jz9vDpx7lJ5skQYaAo4yx1wvxnkEeq1/t81OMp8zPEj+lYjmMQI3IUVMSLh8meIcwBaLHvxa/ESjJoiUAqvO963xfAZY2AZU27et7XaeSUaw6Ma4cj/Zrn+jg+56HEf+rjyCcTpg6KdDxutl85WcyZPlRUNcGE6ik+CYUZg1lSwBr5QKe+MKn8EWCjoKHadjc5iHxQQYFLCP570jsNOlT5dglOxjwvN5LYKFN3soe5j9DhjOf9mB3DrhzxsM66cPvi7KY9yOUnEU8l7Y4PAEtnqd5UKwfqT5isDYc3i3DXf00UPkKX3aIQDSG4ARLjcAz6Cooe8nsOY5aLCZDBkHmakxWKGv1yowx/6YmCdCkPonRCDwEOHo/djx6trEvAoJPxurxrHF7K4Es72k3kx2HpSHQ40neN0g1bkjAEcvh81in/Z6L7VMl4ken60ejHUIvdBR/7x/8RzMmOz4720snTx/iTf+JbnbLJ5WepczEXe9jD/LD48M3PalBivE49iHp525Uaw1cWczj3FIVp1b7eGVlgDP8vJDvY7E0wEq5h/XKANU2AYENw5zwgh72xG6zVain7JNBKLpdv9NEu0GG88olVD71dQyo1knYT7LlisEc4qdUJumaAhgVlMiyPgUmAg4BjdQcbfLT0TklXaOmm+Yv9rr8yLENS0wlqAKZZX6e4/daI2CJ29p40z3EbLbuI1aT4qZl3TRSplBTUzye4J3k5Ry8Zz+8e2cRiJDlsKyk2ggEHNChgAy6VFE7qA1TFjZUgtej8Gp5mPXlRZw9d9YM1BrWD5Axyri9tRCfFBGxTkqi2YN4OLbvOJvEVDIV4otmIwTCCS/2T3oRD3sIOAR5fjfQUi7DEI8dtc5Rtaj2GuNUXp1PE2i+aU9B26tr6Nao7taoftYqaJVL6FQ3bbhfQm9LMsug22fHoU8yVY1cOUsidx1Ds/yYFKvawFTvQFbk1wRQMqhoFF65T0j1I7s04zo3fZq6xvfizQksBJ2hOJVAjjVKOND9dd7sOsq3yllFww5F0ymCLIzl1RI+8ienrQy2m9gyni0Ufv23xoe3fLpaMhOZu/8PlqI0iu/IpEo2+1DQR/WJgEIUUeOvtoe4Uuzj+EIbT59r4plzdbx4oYaTi3WcW2liYb2JlVKbPboaYtccBgNu6QtN1E9dQv3zz6NP4JFELbMFLbGZacRpHz8V2NJhNGIdpPn8lB1HdhqBg0CCpN/ASnkRQAmYJJAUL7KlkPnzMPMEPQojz+l7NlkrePWlAhhdLxUuxm2a30mlm+H+LD+neY3sQ7peArHFeAITBJJ7DsCntbulJvjGoKMLCRYSzkGvg+rSGvLn83xA0nyFdIGMvuVSHhcvXkBFnsB8dwVWn8hlCRQUZgq3prYIJvsSPAktb6vrzFGQv1cy0KHgJYLMZ9KNRAiIcj8SkrGcJSJ1ZBgmI5FDpgz63Mg2jHUKcPRpAk+Q8muGfJrfaz5Zh3nwsIPgs/hMxw4noHFAR/M2nCHta85pmE3/+KncitEIYHyxBALJBPzJOI8FNsyLZptTRxZouKmKEkX4yXLRuxFAjBXx/rqfc56314gWwcjyaqBjRWCf2jximKzI514q4HOP5xEMqMS2l/h+/yZfPPG18eEtn7ZKxpXL3X3TxWVVZVssGQJQyE+B5qdWPNiodHH6Sh3Pni3jqVObeOZMGS9drBCIariw2sDlNTKm5SpWnjyF0YlLCHc6Jvxn2coEBLu5LzVGvb0ApcpzGoUS2EidEuBojpWGxKX+iNVIe1dhCqA6/F2WZ/YQYthkKSNsqPwTd5b6IlDL8pyX+wKhCV4v/587uL+PVwhwBCwCI6lYZgfipmeI8QigXDOEs3sOwkvVSrF/tDie2JyMv5QOZxSGQlIn6Kw++RIal9Yo/BREbiONam2Wsby2hFJxwwQ/HotiZmaWwO5Fo1GHQp5qrldXo3sUNLEf9fKOsyAP+C/ACoj7R5iIuZGiqusiAGhek4BFap7PoykVEV7LciDrtJGsrY353RrCtpEtgZA3bgbvYKiFUCpI1SyDQDxpvky+kOIOKUBYyvZlG/JaqI8IwdTZ5AMkNhNIpBDIpAxo/GSECnXhIeMV0BjIsaJMQeQ7qNa2DM18PdEzAx/TNZ0LCGxiTKxZVogBjl5eAKV7aJ81K8BR0XzycwWcONNk2an2tpeozv5CvviKBkJvi2SlfeedH0hj5Pk5O3OTJzUqDd2G2NOENIRMaWl1BlgqdnFiiUzoQgNPX2zipaUOTlM/WnLHsOiP4aw3gkueAOJsPbt4nwR7PNlfZK+Rp7EARwAk0BHYCAQENgrkEeYmw7NcSTVSFXL5cNAVJLgIaNQw2RuzV92ymQhs1FY1oiXjsBiShuVlP5K3sxqzniVg2zJUa4vwew3dW3PeNYkA1StflILm9cFPwdFkS0d+dAc+T3YkqimDp15B4JlnEX36JfiefR448QrcRYIOVZcywUnCn81kcfDgEUTCEVurW7mORGNkDs7wsUbHxJwMVwgsKucs0e/+OS/unibTCZEtUWp7jSGqVHEVOXFIdjAcynBMwRfoSO3ivTSKJmCSCm0jWwIeAyGWqCdGgOuyDsvwK2ZPLMzPIAGHoBIjiET5SXVSn1quRpEXBSx+lYM27vt4zhPSyBkBgkisRQNVJip9AwmxJAGMStLmoLDMeUKMyc7bpWMg6nd4bkCgktuFeC/hit+LDdl1sklJveLlnfYAv/uxPEqbA2Od202+YPBn19df3v7qfTd5spLNZO6/l0X59+zMLZZU9er95RsTCripmrGB82y958KGP4EzkQkci87gArd8eBJlUvx8IIUlfxQXvGEU2T22qF6QXKPPFimBVzMVUGjoOmt3g83JohJj9p6D5CS7qWBJQRmyt5Q6ouFZsR4124GOeZ2W+JUxWm1XgEJFhFDh+PcIcLZaYY/nBGr6vX43lBF5fgIxgU4kanO5HD8dCjIzqOWC1fPK1jDqdeE9u4ap1TKmqVImqiUkV1YxsbwMd7WOajqJGkE6lUzh6D0PIDsxhSqvqVY3EY6SRVlvT3VLwcMolArAr3dkMeJgzoO37SZIRyiUMvj3B4gE+khECBqevgU98ytolidJoZSKJeCRTUeOdeoQBDSsD4GQgY/YTpBlFoN7sAl/oEpWQ0XVR6AleHh4L82B8lI98shFIEhWRUbhUefCTsbNT/MglsCbsUV5V1KtOSqZ7EAsFiY+i9eoRO28aAqBhEfO9QITU6kcwLGwJ/pKNSDUscRP29fGDopg+1t/UOR9+c5bj95GOvHK7/+v493bIhnoTGSP/hQ/vkf7t0NSg1C79LP1BUmbffwUOHR8IawRdE5HpnAiOouLkWkshiewzHPr/jjKvii6FAoNv0d4/SRBKEsRbLPRyZisTjLJhnzAFSAgsTkTVLaS9rVGnEZnDED4WwGZ1DOxmzirQgyoqcbLTw21i8grNfipIXixHV0Pqj3RfbNI3rEbAfbuGpWST4iPTELD4uplJWZSFfpkJ5srRRTOrFA+Rogzf8aqBi3Md3vo+gO4SCZBDMbhO+9GbnqGYOXC+sqi9fZy4lOMZsXAljC1qYpKxQoRqI5OurAvzhxROFkkyEx4kZ70IplRiFZuUwT6iBe9foQMSY50Ahs5/jmbeYrzGQ5QcNO+KIObAOcK8/3zZFhtfu8zDJELhBOIi3kRWDE/FtGR76tj1avKVwzPKsOat2OTUWgMzUKXHcjRsxzrmhDUUaccYHJKnIdiMmwbYl82hG7f8JzwhZ/OdQ7gyAitiZ4XFrr4g09UqFpt3WUbaTT6RL544tHx0W2RDHSy2aO/zOKetTO3aVIz0cJxBkTsob3c71OSagSajVAWS2RCV7gtEIiWQjmsE4gK/hRWfXEssiesUmgSFNYkfz8/6lKwKYhskNYHSjB0fzZWqUtKCpnZo5QIWKRiaZUHKiPQrCINl1PMyJe0L1+dkbGeLfuOHB8njuxBfH4KAQJGQHGCyXQ0YqJ1381uIQGh6jTQJMnCJkJn8iABIXCJmYlxUQXgp+TzFFWV5V4b05NTmJ3bRXYSQKtRQ359jdQ/RFWJuSAYSN1S1MFOr4cAqdRcAtz6jpPchJanCVncoGDYjyDBJiCDcpAsrRdBr0dopfAa29lSsWzjsQBHwGOgw7wLeLTuOEvB6ynD6yfX4zVXR5jEOvgWAkEbeaLAm5gTPAQWej8DICWpT3zJQavFsujwOVK72HHwN6xiS4YjSjyhn5lBWcZp5kMdjI7l4W0/cJBNV413CfJjEPzKM0184Yk6gdogf1uJ7/Cv8oUTb5qrypuRDHTeXTjyO+tZ739wj0af5+EKK+EAC1SDJrd1EmiIkfgIQtp03CbAFAJxXCLwHI9OUTWbJiOaNGCqBtKo+xIokjFt8roOC3HkIoANZVqWj06foMN7sqHqT41XnaIAh/2wgY0Yjp3n/2I2ee7LcC35YLO3zziZzszR/YjN5ggKmvpBwJHfiRiEqRb8J7WA4DAcUWALVXjOF4BahxU+VtN4jfKgM2cIVBd0d7KAufndiBNcFLe5XNpAqZAngwpY9MDsxKQJtdbNkgd4hKrOwUkgkSDQRJLO0DjPq6f3BfgcMpvh0I16TUscC3QcoFE4DzEem6KiPLMorqpaPBC42OxyNkG3q0e1cZPfsVUSABzvYb6FkIL/GXgMpDaxtJh/vZeM01KVLPH7oYbQmWe3n+wpHCdAOECia3SV7uUAEMFG+wIcMiYzbttpfclnmc4qQOc+NyXlVzGmdb+PkOWcuUDV8kaYjtv9C/n8cWnmt00y0DmJk6NC4XidNO+C5n8Uiif+dTjy4P/F+v0ga/NJFr862jtY3upibusk4JE6JjYkVqTUZO9ZDCRxmarYKYLQCW3cPx3K4JzO+5JY8oZRIKUfUghSbMRxggGVDrIZ9sK8p1QosZqupMZp6masrnBfkKUnCYSU4qEAQWcf4gQduexLvfLJu1n2KgdNmCgoZDr61ajWQPzkCpKlttmNpOYRkkzgfBTgYjaF8xTqlY0N1KRKESxiMWe22fr6igGOUkAjS2wUio8sf5402cz+rBvpqOYphU0AvT6CqvJBAGk3B7iy1MXlNWbJFUdQeSTgyP5kth2v38DntSNapjYphwY8IZ4naHpqtowzX5avRnDoszSMkRA4qCYKeDS5VE102BPjYYYV4KvTRq9JwOH9ffE0AUchWKmC8R4qAZsSIZVLz2RZyHCu+4pF6QolOUvadzqjZ2ronIVsKh7zrHdutvv4jQ9uolbXtB3nd9tJ8UT3Z5aWTm5V7W2RDHSulyqVl/v5/LGSggopmhm3f5GbOPJLLPY/Yom/xN5BrpzbWjHiVk5qXmJDWt/Kb4yIIMIGWiLbuUQV7GRkCi/HpnGcn+fCOSyakZoqmS+GvDeE2thQ3efvJARO03ZsPTU2fI2ISeTVKh2IA9WcCKYP70ZyZoIN3m9sx7yRZfNQgydTMFiRSjDsUbXhHc6uI7BK4aWweCk4plrxicp3+K670Tq0H2vlApauXMb6ygLVq4qBSJ1qVrlUMpXKz2dpEq1Wvuy0u4gGPNiTcaZASJgVb8YnlsM8NJs9nLnYwvOne+j0XZjMxBHg+2oEy3yKxIoIbgo5chV4WG4CHos/LFLB52s8z4bhg2W4uctOEKN201wCdH7YkQpJtYlsTNMZLEaygIREZNAiw1E8Ij7DF085gEOAMT8cdR+6SGUkwCGA2PkthqShRsMOB4ws2dC5fsvskbVpNVGzM7lH2Ch08Ou/W7Uy2H4abb740kf/+fjgtkmvCzrXS/n8yW6hcGJNS2SQEf0eddF/mkrf/Wss8z9lp7JAIJI/m1xMbuskNuQnEAUp0Fv2oQ5Vg4IvijNkP89SLXuabOglqmUnqJadoVq2QCDa4Pc1T5Ag5DU1rMHfy0fI4RlOUpOOpKKYvWMP4hNp68G9VLcc4VXvK2FRj0xhIhuRqqClYbp5CsSZNbgHEmT10z1T8/qUoODsPCb/1t+EN+RHo1LEZmXTnAfr9YqFx2jU6mg22gYMcTKgAdlAo61gbSOCjg+5hADHR7XCjTC3bmeEExdaePaUlp4Z4oHDQUxnohj02E9p5Ir5lT/Olnol4NTqGRrVEnOwWenjTyccSYTvOYQ7SBWxSRgmmBgQEGAGbfJAvocnFCGAEBAIjgKFgQzerRa0kKE/keLvyZqYX6KGU4gEHFsCZ4vhGINheYkBCYzG581jWTUqlcvULqqNvJfiavOxBBzej/c8frKDRz/ZJJvbPugQ136HsvSp8eFtk24IdK6XisUTTQLQFRbe4/z8tTvvyvyLTiXx26ynL49co02W7Dzracc+9A1ANDBGU2fPuxyIkwFl8QrZ0CsEonPhSVwiMC0ShFb8UbMPtRSWw+wL7J95j6l0BHvv3I1Yhr23elovKf54lYitKQuaBiH1SitZCCTa1SoG50vwN/oGNoIyjaNp35eeRPonPoDZhx5GOh61BfwqFbIbCq4ET5HwND9Lq4IqqL0mlFbrdTQ6fcRCPsxnwohqCFvz3QYuHL9Yx9OnqDBSiN9+dwT3HgnBT5bTbMg0ToCUM6MxHQGlA1iKzicHR8eYLMbmjBo5c6s0ZyzIdy/B1Vu14XnNCrfJm3yGmyqX5mMJGBwvZc2t61CVIwvUWu++oDEU2Xx4ATcRQKlI/GPZ2pC5qWv8jtcJxJghA0gX2ZTmcZlzIMvV1tfiJmYkcJcnMn+Nz3ypjSee7iAY3D7oUP37l9QgTo+Pbpv0Xww6r00LCwvDjdLxar5w/KxQXPah/QcO/9/Nlu9DHtfoWXYpXfYlMlTf1vYhNU0BT8BAyLEPSd2pUUBWg0ksUh1bic6hEJ1BOTSBKlW1KgGq4SUoJNMIz2jN8zAisQBiUQ9iETINMhUb2dHN1WtrrpBUAtcQbbKD2kIew/W2GakFOhQx5oE9955DcL33vYjdfTdmyXr2HDiMpILAt5oUZjKFEIGP+4oAOeB9tQxOrdFCvTvgNkImEcZ0MkjtY4izS008fVpBx/p4+11BvOXuBNIJrSnlR7UWpEzLphNwmI5YDgHHGA/BxbyqCT7GdMZMw8BHQDriu/F9XMMV5rjlgALf04bLBQJjWRfL0RC+Dc+TlSmuji1BIzAS8PAK7etyha/Q9Rajh2BuhmNuUk8NeLRvUy7ENcm0eE+xHBuetzwRdDwjvvcIv/toEwvLAzLOcUa2kQhqP5fPH9M4wW2V/txB53pJhrJi8XhRQ4NkQ39EIPqXieS9v+xF/+Ms+jOkmWFW8/z48ts2qbnKPiQg0miZR0BEwWv7IqiS/ZQjMyjGZ7HoSuFC1YNLpSEWywOsbHZRaozQk+pEwfWxt/WQ5rs0H4jQ4iZQ9KQSXcyjv1SDX4CkVS75PCH/6O57MXjPu+CeniYj8SGZzmJmfh9CFMrNjXUTtGQqjXajSdWrSpXMcWlsdHpo9QhofTdSUapmrQFOLNTQ7PZwaM6Ht92bwuxk2ExMnbYX1UqYgi+bjmw5jjFZapWpV6ZmSaiZdw1T870FOhZ8zEazeI6A5R7lCTJa5VOgwBv7eB1VHX7B8iMTJMC6ZcgmMNooFQFBs+ENjlTA/OBteQ/BLX8hdiR1SiDCzdQp/lPcHCeJEWlCJ68Wo9Jzda1uxKTDWmOAX/udBhT51b7aZgqFIz+3uvq8kPC2Sn8poHO9VCod72i+CUHoa2REv5sv/MQ/m5wq/PvhyPMZNoUrbAm72ai2vSrFrZq2VCoBkIfCrv3uyIP12ghnVjt47iKZxbkGnj9Xw7ELNZyj0C+sNbCy3kS12EGXbET+QVHfAN5uE77Ty/ApvCdVAwkOxRzDh96G/rvegSHVM97eQCCRzWHPwSOYnMihWSlaSE6xpnqzgSbVLnnwykQiUAhqcUJvBJtU3bRG1mzWj7sPJHBodwqhkBe9rhvlsh+1usYetsCFwEOVSAZZR80S6+F5qVPiXxR6GWXFcmx+lrDARbYjF4BAkeVCdsLrYZNYCToCAY088UIxmK1j8w4WYOiT58zXh2yKO3xXAo6pU841SsIxHQt4xGTsN7KR8VnmpCibmeHNwK7VdcurffzmhxT0Xue3mUY4e+z4B391fHRbpTcNdL45PT7a2DjRUPQ0MqIvE4x+ZX732/9luzP4Xddo9Bgrv84K3sda1gyE2zpJPgJs/JrSoekdUkUk8JrM+uzZTTx+rIgnj2/iGQLR8YUmzq60cXGjh+U6UNngf7U2wcaFCIXKLxD43u+B/yfeD0+UrITAY8LGLjwQj2F69wHM7doNRW7cLK7b6qDdLlUzgk4oFEEk6ENMQ+BSgzx+TCUDODwfwR37UognqAq6fGjWXSgWA1S5IgZSZjLh9eYcaCzHbx7PUq/MqCtg4PMNcEQluJlKI3CAWE2BgFMDwlEynbBjqyG7kk3GJQCUx7ECAkmNcvCFv3PAwpwMedJGoQxU9D3/1z+xFDuhq5VPoQvvoXwIdMxILxjS75yIlvrBMy/18PFPt2/InkOt7d/KDjo+vK3SdxDofHMS9dSSHDK2EYT+lGD0f8k+1Gu6Pzp0j55nB6Ru6js2HMdfVlKPq6kPmuSq+EEBqg4ChY1qH6dWOnjmQhtfPdfDcxteHCd5POON42IgiYu+JIrJHDr33YfRQw/AH3ScDBUCQ+EfLMIibx6VurV7PxSruFRYR4ACqHhEsUgEKQJLPOTHzFQGhw/uw0wugX3zSUzNpuEPOytjVst9VMh0hiOyElaaZNxGp2REtpEssR5nJEsqkUk/AcEiIFLgKd0O6GgjGNg02EAJrrDG0NmE6wRSMiyiIM8ThKjyuWxNHIKHgEJmfJaHPZj/BBr6p+cYkDFPpmLplDYVqK61xDzw+dpUFrrCvuen/HE0gveJz7Tx3LHeDY1cDUfDf1osvnJ5fHhbpe2X0nduct155wdSrr57/8jteS+bz4+zWbx1/N1tnaxyxzUsmepTCDtkEl23WXIQorqWowqyZyaDfQ/fjfk9U5ieSGNyOo1cLoV0Om4rosq4q1RbX8Wn/+B38cxTT2JtdRHdVhu5ySlkyYiOHD6E2ZlptCprmJ4MIhHuYdSrwTdoYHOlhMWLGv2JkMVoRjYZlhwayVTCiQQiibhNLvUrUL3CzMrOQwASCCqkqIUTVR7ELASE7mUgeoIsp4zRZgmok/UEyXoicQIOn9PqYNSVqYTgw/towq1xGr637DuEEQxt7hXBSPfjGVtNggA2EuCRKTmGYhUfz1MdFM5YHCFRJzEkApVW3mjUOvj7P1fHs8f6NwQ6bu9o6sSJRzVl77ZL2y+lmyj9JH7Sc/ywf8IzGt7DdvMetpK/zlaiMDm3fbq2wiVuXQFRs4VeW2s0uRCPRzA9nbHY1Pv2zWJ+9yQmyWImJ1KYnsqiX8nj5a98FhdOv4wr504hEU/gnvsfwr0PPkQm1EZ+5QLSGUUBLGHQLCKgwCDcv3KqgkFf4CG20nWWyyEzCUSiCPEekWQKoWjUwMgcBb1kXFK9yIQ0nD6SsZgMTm/g8jQIMMcxarxAJCxyP0lVK+EATocsSCFFqV05Q9/cCBbyBBe+WMAvsSk5ChI8tiIEGvuR0kmwMSO26WVSM/k8WZ6VLAyGQIc3cg3h47WrSxX82D/ooNEikPBR2023U3jS16ZbEnSul3bv/q+DkchgDoPe/UO4388X/0m2xdvePqTkqAvqwJ0eX2uSyeNYUx000pRKxTG3K4d9++ewazaLYaOAenER1bULSEWA73r3e/DgWx7BsFPFoNs05lIvl9GqEnjaZQxrK1g/s4RGhaItvxYyLIWo8FONC2jRQbKcUDLJ3yUtuL757mgYneDjpcDrWtIIm12vFmvqEJ4l4HwOSKTJenIEmyYZDjeqcwomZlMbdLGAgCCzFd9Y35ujoICI4CGDuAM6ujEBkchhvkEyThtgEYCsdJhcYke8VrPPZe8hSzz2QgF/7R/5ENH81O2m0eiLJ888ettEdXhtulqet2O6556fivR6fS3U8DA7rg+wNb/X+WYnXQtEW6t12AKJFMxwRMvL+BD2amG9ETLJAPbsmsFdh/fg8F0HMEdgivo0UbaDfruBVmkFy8dfxtKZRbSp+gxGXUhbUqwcgUyYalFYoJNKUktKwBcIkdSQ7ZB5UfRJSjxwa5TKRqr4Qwr9aHiZ+08CZFUgQBLlHJCQatTh91oiWkwn4DdioikRUqs0XYLkju8lu4rAi+BD0DHM0b0FOmI2pmLx6WOWIx4ke5IDTnyUa4A+n/knf1bBz//bOJIxXbHNNBr9TwSdfzc+uu0Si28nXZNchw79zQxJ9GG2r3eyhf0dlpBA6bZPWyAk8ZPAylA9HHmo0YhRKDQpkE2FsXfPFPbunsCemRSmshFMpkLIJMhomovYPPk8NhfXUGs0+IsRvEGymUCQKlUI4VicWlIS0RTVrHCMbMdn99RUJvPTCQXhIp0Y+f3mZT3yEWSiF5idNaBUcBgN76VFEw2E5Ppoo1sBMq06WRhVLql2BBVhjADJVqLQ+xDahE+ShhG/d8vmRdBzuQlQY/uXIRUv0EiXeTd36+hUi/hXv+XGo58PIxbePuiMXKMHTp169MXx4W2XtlrSTnqd9N3f/d3e0vLc1NA7um/oGv4AW+xPUP4mx1/f9kkNSOImINKqElq8T57JGk5OxMOYmUxiz3wOe3fFEWuRnRTL8HRrZEk9ZGNuxKNeaNUPf0ChRqlmpbMIx1M8p1Uk3AQetw2xmlOewqeSGdmomrtIEDlNtYrAo1nw8s2h2oZWXYYbgGqbi+A1rDcxbFLtIqoMXTIq62Ya9hyjjI1SEYBMEghCpGAazjc1zSWepe90LXMhGw93+60WRvU8GrUW/t4/T+Dsgo953T7odPvuxPnzH1bU29syWVHvpBtLWpiwXA7Me13Dh6l+/CCb4o8QiHbsQ0zXqmUDsw/1iQl9qlQsILKVOEspHRohHehjiirJRNSFdNRtM9VzqQCmpsmQZqeQymYUO9juNeQ9dNdRPEEg0VKD3O/m+cVL3FkiqSHYyHLcVSRrqoDRuLEeV6dN0KmT8wgwNOlEbpJMBB39marG8xpNF6AYohDcNDxuYTV0LPVKrmG6RgBF1a5XIeC1S9goB/DjP0Ng402vEsE3SCyW9qkzH9FY/22bdkDnzye5Dhz42zGfb7DfNcR7KF8/SiL+zvF3t3WyBjZuZaaWcdOyNtoETH7KdDwwtLWzpuMuzGb8mJ9LY9++SeyeTZtqFg974QsHeCHBJMhNQ+LNAoHnBIX/FEa9psN+ZGdOpCzmzqhR0dwLe6ZUJH3t2HD4p2Em5klOiAIL5UOYIoBxnBHHI1YEHVOxBDoCJf5o0K4TdNa4N8LL5yL46f89eEOqFR/2hyfPPPo3xke3ZdoBnb+w9Ivuo0fP5AYDz9HRaPgO92j0d9nCd4btx0kNb0tUZRaSA3Gfm6wsIa8LE2Q9e2Zi2Dcdw/xkBNO5CCZmUsiSCaViHsQUO7nzClB7hj+SFzPBIZbEyBfEsFaCq92AS/MSiCpaD1+jWYNh14DHHBAFLsoEv5ey5UgCc2QOio4x2dQrYzxUtahuDfs9dCsbcFE99IRi+IPPhPBPf32EZEy/3W4a/a2Tpx+96ZZ7+vNMO6Dzl5gefPDv+2q15pwHg3tdrtEPsfQ/wCq47eeXKW01RAGR2ElH4TSIRH2ChYLNJ6N+zE5EsGc2jn2zMczl3MjF1jARX8XEXAKJyRgiYd6lRYbTrPGGCgKrtcd1D6p3/Q6GmptFFqMYO04i4Ji9Rg6DQwINAUnzqwQ4Xj+/JttRzgRSLj/6jSq3IgIhAlwggX/8r4E//UL/hobLByP34TNnPnxmfHhbph3QeZOT7EP1kvfgwDN6q2voeh+71x8df3Xbpy07iUBI0w22gEi+NQG/l6qXD7smRti7O4C9M25MJ3pU09pkSX1k0y4CVR9BP39M3Uo+R30CzABa417GYapUxnoIOvxe+24/AUmql8bzTSXrMw9kPv4gVTigJwZF/AnEYqh33Pjr/30fS6sjkaNtp0bLH1pY+OBts8bV9dIO6HznpZ1pHa+TrLFeA0TmgNylatajesQUDrkxQd44lxtgz9QA81MjTKdHBKEhJsmMsmmqZaE+fD6CjNuFHn+nFWHlpKxQF3IaFNJplNzxVFacZj+ZURhDPmjYa1Ot0qqiXiyudPFD/41pY9tOzPP6qTMfmRof3rZpB3RugrQzreP10xYbkl6mUaiugKjnUjhjm5YQDY0wlRlh95TLgGiWgDSZHiLHLZscIJ0YIR73UGXScLomyhLMeKOegr33qXIpho4iD/YJQF6yGk2EdQ3x+NcH+Ls/I7eA8fO3kQg6v0LQ+f+OD2/btAM6N2namdbx+ulatUzD2QKhTk9D+Jq+5UIqRgaUHWLX5BB7ZkaYJSOaypAlZcmKeD4VkzG7ayPqI58f/VEAvYEHikHk9ZB7EpT+/Ydd+OX/6Loh0CFjff8rp//gP48Pb9u0Azq3UNqZ1nH9ZI38GiCSOiUgshA8PNbKNpnkEDMTwN6ZIeanB5hK9zCVIxhNeZDL+gkuLgQCpE8BFwYtN/7ez7vx+NMuhG4A5j19967j5z+8ND68bdMO6NzaaWdax+uk1wKR7EPtjoufI2K1CxGqZbn0CPNkQntmXZifHZIN9TEz5SPQuPDf/YIL5aoz8r7ddNfpvvdj+Bgh7/ZOO6Bzm6WdaR2vn77JPkQ21O5qwivBhapWIgpMkw3l0sBLJ51z20283bFTpz9y7/jwtk47oLOTrk7r8LgGD1A6fmRnWser6Vr7kGxCGi3TfjTsfN5A+scnT3/k/xzv39ZpB3R20vXSN0zr4PEP7NiHnCSBuTGsGachvuvk2Y88OT66rdMO6OykbaadaR3/Rcndy5w8+Uel8dFtnXZAZyd920nTOlqt1vSo339gZ1rHt05UrWRy/rZI0q2WdkBnJ/25pq1pHSO3677RaPRjZEM70zow+tTJ04/+0Pjgtk87oLOT/qLTbT+tY+Qa/YNTpx79D+PD2z7tgM5OehPSL7oPHz4/ebtM63APR/eeOPvosfHhbZ92QGcnfUckTesIBAbTXlfvLbfatA6v3xM9duz3FdZwJzHtgM5O+o5N3zCtY4T3s7n+oPPNzZRGmydPP5oaH+wkph3Q2Uk3U7rppnUMR/jQ6TMf+enx4U5i2gGdnXRTJ4X9OH3AP/0dO61jNPxrJ8/84cfGRzuJaQd0dtItl76TpnX0h559Z8/+/qXx4U5i2gGdnXQ7pDdvWoe7Hzh58mNa/W8njdMO6Oyk2zT9JUzrGI0WTp55dM/4aCeN0w7o7KSdNE5/7tM6Rvi/T575yM+Nj3bSOO2Azk7aSd8i/ZdM6xi53N9z6tSHvzg+3EnjtAM6O2kn3Vja9rSOIdwzp09/eHV8uJPGaQd0dtJO+i9O15/WcfL0IQ/wT5z1cXbSTtpJO+kvMmlax3h3J31DAv7/NlcGUVkksl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1320116" cy="13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7" descr="data:image/png;base64,%20iVBORw0KGgoAAAANSUhEUgAAAR0AAAF2CAYAAABTWUziAAAAAXNSR0IArs4c6QAAAARnQU1BAACxjwv8YQUAAAAJcEhZcwAADsMAAA7DAcdvqGQAAP+lSURBVHhe7L0HnB3XfR76ze293+0FWCyAxaIQjSTYRVKNpiRSEimRom25xEpeivNLbEtO7FjPL892Xl7iJzuxkyixHNkqVrGKJVFdIil2ohDAAlh0bC/33r29l3nf/9wBSVGUAIrAYheYD5i9c26ZOXPm/L/z/f+nDEyYMGFiOaEZryZehdGRh77R0rWUBa2vwWo/UCxapycmPlkxPjZhwsTPCZN0XhMftYyOnGgaiZeg61hggX2S2w+amuXQ1vHa4hfwhZ/4ngkTJn46TNJ5DWzZ8lBnq6HNG8mfCR36Cxq0L7VgecxiqZ44evSLafW2CRMmXhMm6bwGNm165G5Nb33PSL5+6PpXdIv+dWtTe8Hisp0+dOhTReMTEyaueZik8xoYGXn4DyzAHxrJSwA9Q+3zRV3XvtGE9aDf75net+/jdeNDEyauKZik8xoY3fjQOWjaoJG8PND1CZ7jb3XN8pjV2hwbG9uYIM+1jE9NmLhqYZLOq7Br14fs5WK+ZiSXFTr0JzUdX6Fr90S1ZT9+6tSn8+ptEyauIpik8yqMjv7SAFqNCSN5RaHrqGjQv6pp2qMN3fJcOFydfPbZL5aNj02YWJUwSedV2LTh4fs1C75sJFccpNseFv3vLbrlm5aG9mKkd3r+8ccfbxgfmzCx4mGSzqswuvGh/wlN+0dGcnVAxwneyb9GC0+SfcZPnPhsSr1rwsQKhEk6r8LoyENpFkvISK5e6Pr3dQu+yL3n7HbbCbPb3sRKgUk6r8CePQ+4cxl7yUheVZD4EKXPF8xpHSauNEzSeQW2bHhoW8uiHTSSVz+k2x7a51gJzGkdJpYNJum8Aps2vf/XNd3yv4zkNYnz0zq0VvP7uq112pzWYeJSwySdV2B040NfhqbdbyRNnMcrpnX4Io2TZre9iTcCk3RehjY68rA5IviiYE7rMPHzwyQdA6OjD0TQsktXs4mfB7o+0dK0T2ia5SlzWoeJnwWTdAxs3vC+63WL9XkjaeIS4Py0Dt2CH9Tr1tPmtA4TApN0DNC1+l2+/Ek7ZeJywJzWYUJgko6BTSMPPa9Bu95ImlgmmNM6rj2YpEM8iAetR0ZsZkVfKTCndVzVMEmHGBl5pNuC1qyRNLESYU7ruGpgkg6xeePDb9M1fMtImlgFeOW0joZu31utWufMaR2rAybpEKMbH/5/WBIfNpImViteNa1jfHx4wey2X3kwSYdYluVJTVwRmNM6Vh6uedIZHPygy+uumd221xJ0/Suapn1Za+kvmtM6lh/XPOmMjv7iMFrNk0bSxDWJl6d1aDbbfrfbPWdO67h8MEln4/sfhGb5vJE0YaINc1rHZcM1TzojGx/+G4uGXzKSJkz8dOj69/n3m+a0jjeGa550Nm18uKxpcBlJEyYuGuenddCKvtrUrfvNaR0Xh2uadEZHH/ShZZPWyoSJS4JXT+sYOVWbM1dj/HFc06SzadNDOzRd228kTZi4PDCndfwYrnXS+Scknf9mJE2YWEboj+oavsada25ax7XtXm186HvQtLuNpAkTVwzX0rSOa5l0zOVJTaxsXKXTOq5Z0tmw4eGYzYKEkTRhYlXgapjWcc2SzuiGh2+FBT8ykiZMrF6ssmkd1yzpjIw8/AcWalUjacLEVYSVPa3j2lU6Gx8+zqvfYCRNmLi6YUzr0PXWE3a7duxKTuu4JknnjjvusCUWeswJfSaubfzktI5c+4PLi2uSdLYOP9LXtLWmjKQJEyaI5ZrWcU2SzqYND9+vWfBlI2nChImfAjWtA/isRdO+f6mmdVybpLPpob/QdO2fGkkTJky8HrxiWgds9aOvt9v+2iSdjQ/Paxo6jaQJEybeMC5+Wsc1Rzp79jzgzmXsJSNpwoSJywI909K1r73WtI5rjnQ2bnxko1VrjRtJEyZMLBd0feLo8b9bazGS1wxsWutGY9eEiWWDrpsLDFLiHOFf/ZojHd78XzB2TZi4LBCC0Vttkmk2mmjU6mg1Wy+932o2+driF9VXrhkYMR9ca6SjQdPeb+ybMHHJ0ag3YLXZYHPaYbVb0THUi+HrNyPW1wmH2wV3wAOXzwOL1YqW3iYi/jF+fXXD2sTT8npNxXSGhx8JOGytrJE0YeLSQtPQvb4fHWt64A36kV/KYvC6Dajki0rxJCbnEB/sQZPEdHbfMaTnEqiWa6gUSsoQLTZr+zhXKWwOq096ta4p0tm84X3X6xbr80bShIlLhhbdJW84gBvffSc61vaiTjLxBLyglsHerzyG7b9wM5xuN6aPnUWtXEakpwO5RFoR1dzJSUweOolStqAUkGa5Gs1Szxwd/7uw7F3d1PoqxGNbH+ZNfquRNGHikkHcJJvdpghnaXoBR57Yp8hj4cw0svNLJBONJLOEYz/ar8hl/Y1bFEmVckX0jqxFtVih1NHQqNTa8aCrjHdauvaFZGpMzQK4pkgnFt/yZxq0XiNpwsQlg0bFUitVEO3rQKS3Q6X90RC3oCIXCRxb7Xb1mYeuV6VQxhm6WImJeQxuW0+3qwuxgW7lemUWUu0g81VEPBpaf5RIHTkq+9cQ6XzU0hFb+h9GwoSJSw5RO41qHeuuH4WPZFMlsUgw2eF2otls0q1qqxiL1YJWo9kONtOdqlWqKCzl4IsEleopZfJt4iGEvK4GNHTbR1KpQxnZv2Z6r0ZGTpnTHkxcNgjhCD/o/Dd7/BxsFiu6NwyglC9haS4hXyCpBBCIheAJ+eHyuZWyWbNzBBaLBZOHTyFFt6yYyaFeq8kR2we+SmCzVWeM3Wun92rTpkfu1vTW94ykCROXBOfH3giJDFPh9FCpuDxuTI+fxem9yptAs9EgIVlUjMfl9yBKFyvUGYHT51VkJATj8nsVGe376mOYGT+nlJBisasB7ZHIa4zUteNedcS2/Bpfbm+nTJh44xDCka7wUFcUO++5RXWHz5+axP5Hn8S5QydQocqRze6wKxfLarehkishcXYWuWQGTo8La67bwM8dKKbzOP3CUZzbP97moauFcBS0jydSYy81+NcM6cSjW/6aNzJkJE2YeMOQoK8Qzs3vewssNhvGfvACieMIqqWyUjbSm7V21wiGb9xKclmPzrW9iK/pQb1aw/zpacydmEB6LomONd0opHM48dRBNKpVKqKrK+qhWywfTSYPnzWS1wbpjI4+6OCl/icjacLEG4b0RtldLux8x22wux1qLE5yck4pFDXauNlE/9ZhrNs1SnKqY+HMLBITc/yuEx1DfShQ6VRLFRSXcqhVaugdHaLCaZKEUkpBXS0BZAGv5ndJOgUjeW0EkhsNp9lNbuKSQZECiaVrqBfBWBjHn3hRBYGFKM6Thd3poLvVrQLDMi6nf/MQRm/bgWatobrRZdSyKCGJqk6NnaLqmcTQrk0I9cTa43SuIrQfEvgyrgnSsaJ5nbFrwsQbhqgcl9eNznV9SC+kMEs3SU3kbLTUq2wOj0vNwbI67PCG/Tjywxdw8LvPqTE7GbpUYSEX0QAkKZkMOv7kAfKPBQNbhpVSagd2Vj94jS+8+qkT1wTp6BreY+yaMPGGISQR6orBGwlg4dSUIohQd0x1iZ+fPyU9Vgunp1XMJjufho3Kx+600yVzqLE71VL1JUUjvVq1cgUnnzusBgoGYkFFbFcDNB2fM3ZfwjUR0+mIb/kEL99lJE2YeEMQESK9Tm6fB9VKFRtvug5dVD3hnriK35QyBTT4KkrHYrEi0BnBhpu2kliqSE0tqNnliXOzyC2mFeGI2hGSkkGDnet6oTeBhbMzKn1hCHGt3PiPprd+P5E6MmskFa56pbNt2y96eelmr5WJSwaJxdjpPgU6Ilh/wxZk5pM4+exh1EpljNy6He6AV43X2XjLdmy+83qEOqJITS7C5fOSUFo4t/84Fs9MK8KR+JAoJ+GOIslK4j8Oj0Mpo58a2zF+I71gEiNSv1+hsLndJ43dl3DVk06r0lhn7Jow8YYhbo/NYYeF6iTcE0V2IaV6pXpH1yIxOQ+n34Ou4X50Dw/ASqXiCXrRz89KuTxqxTLdJyokfqdZbyqysNnt6jsylqecK6BZqSvlI+d4Nc4TlIz3iVBVbbz5Oqy7frNy6+R9+Xyl4eDBT/7EUjJXPek0rbjZ2DVh4g2jRcMWoxdCqZWq3LfzPWD2+AScHjcq+TIifR3oHVmDwe0bUUxnkU1lMHX4jBo0mF1Ion/LMNxBH3zRAIZv3IIb3nMXfLGgUjsNmZPlcCg3TZTQy2gTTiAWxp733o17//UjuP7+O7Hrnber1/hApyKdFUU8uv4V+dtOvIyrPqbTEd3ye2w6RoykCRNvDAbp9I2uI4Es0RVyw0sCsTlsGNg6rALBonQsNosaPHhm/7jqrZKlLKz8jkyXkFnm4e44hq/fgmqxpNwvtZCXxapmoatu9COnmX5ZE6geMa8Hex64mwpnG/Z9/Uk1ernC38sE0y4qq4VT00zLwMSfjPEIGckcr/OK6McJ7fKA+fiTRHLsoJF8CVc76Wjx+NbPGvsmTLxhqKAvyWTtzhHkkmmcem5MLdYVX9OrXB5ZP+f080fUxM5ytoSx7z+vFuiS7/RsXENF0oUWCUTmVklvlq63VIBZyEZUjxBTamYRixJINkhHqReet390CNe9dQ8OfvdZvPitp5GcmFfztJLn5lTsqFIoKuJ5pdrRZJe/lcGKEoOSYwjBybKqlx0Wy+8nEocTRuolXNXu1ejoA2qlMhMmLhlowDK+JjExSwNep2aQH3l8Hw5+5xk8/+UfID29iHW7R+ELB1EmCUhgWJa4KGWKamxOpVRGsDOCtVQnm+7Yjd333amWwZAgsqyxo/Ffdj6pyO082mvx2NCzYRCFTF6tPtis1RVBCURxTVMZRQe6YbFbVCBbBiDKxNMmfysBZzlez8ZB3Pjgm+Gg2lqOLvlAoPrS1IdX4uqO6TTso8aeCROXDOLqJKguZKH1tdtHFLEsnJ7C2X3jmDxyigSSx/ypKeSTGRJPSU2TcAfdyvAblTqmDp/CqacPYfbkOWQXU1RLhxVhyTElmCwkInO3zqMtdDSlhgoJHpPnkxHRbRepHXQWUqrStepc14/d77wDD/zBP8avfOy38Qu/+ZAaGe1wudSiYvLb86sTnldEQkCvVEeXBnrm2We/WDYSP4arm3QsuNXYM2Hi0oEEIIP+xJVas2MjVU1AdYWLgulaP0hlUUcpX0Q+lVWLekmAWeZppabm1dwrIRRRQdOHT2PvVx/HuQPH4Qn5EO3vQG5xSZHYK2MuErQWl07G98jCX3WqHPU5eUIIQ5bE8MfDWKLK6t24Vo2UfvKz38Sjf/YZ1EkwMilVltQI8nWJrpu4c8IxMlBRes9kQKPMlpexQpcKuobPGLs/gauadFiuDxu7JkxcMkisRQK25148Dl/Qh/V7tlJ5WNSoZJfXRdLIq+F64iZJL5SslWO1WOlmVdSgwFMvjGHvPzyBfV//EU5Q8Yhi2sBjSIxHesGEAH4Mhqs1NXYaAzJimQQj7pUs/i5zvPo3r1OvSZJa4uyMqvjdw/2qV+3F7zyrVJc8+iYYjyg1Je6WzHa//r434aE//qdURL+D2x65R8WhFBtdCjS17xp7P4GrNpD8IB60JmKWvzCSJkxcUlhtFuUGiVsiAwIlOCxLjIqacXu96Fjbo5YdlXWTw71xukZxtS9zsTLzKX4mKwTWFdGM3LoDvZuGMHHwpCIWYaxXxnQEomgaJIsuuk9Du0eFV5S7JJNEt99zC87uH8dJEpis00OVgd6RQbp+GxUBTR892w5UX78FR364F416Ezc/+BZ0rx9QsSh5GsVaKrY6Xb8U1ZI82eLV53+90Ky2jyQSh17zcU9XLem0RnZ0adB/y0iaMHGJoSkXR0Yjy7ga6RJfPDOL1MS8Gggo3d0S0O2k4lizfYTkpKlucCeV0KKK3RS578aOe26lS9avVNOZfUfRqLWnQ7wW5Dfp2QS8dKckdiPP2OqjOzV5+CT2fe0JODxOpYRmjp7B0ccPKEWz6bYdyMyl2r8Z6sOxJ/bRFQti0607cYiEc/gHL6jncUX7OlVX/7kD48qVe6Ok4/Z4PzI3t+81o9VXLel0xra+iS8faKdMmLj0EMOUgKw8v8ob8mH0jl2w01Uq50uKHCSmI0SRnJgj4ZzC4tlpfjdDYqkhNtCDmx64G8GOKI4/dUB1s8uUBnHTXgvqXHwVdTUzfhZLMwl1DnnUzYlnDqoVCkX5yCjl7o2Dama7jBsSt0vmewU7oyoedPzpg4gOdJGAenFm7zGkeRyJ64S7YiTIPpxiPmSh+DdEOjpOHDr8yT8zUj+Bq5Z0YtEt/wfLbY+RNGHiskCMU4xU5lKVs0W6SWupNoYR6ogoQpLnWkmvkszXCvd0qEGBm990Pbdd/M0Mxn90QK2nI6GUCw3Yk3NJ0FfG2AjRJSepqiToTBUlyqpSrKgxOKJqIjyPdMHLzPWF0zPoG12rXDwJJMvSqV1UPUuzi2oR+XB3DOtv2qICzOdePKF6t97I6oUtDX+eTI49biR/Am9MQ61gbNr48DzvkfkECBPLAgn+Sg+WGHS4t4OuSp+KowgBiJKQkcNi1NLTJWpHyEZiQNVyRblTb0hZGJBYjPSWWUheonBsLqdSVbLOTx/JcOS27SShI1RgGTWVQiSJxHM61vap3q0jj+1VE1dlrNCFCPBnoam37jx+/HOPGcmfwFVJOoODH3R53bXXHCNgwsRlA9WKDByU/zanTfVKnbcwWfRLusrF4EX5SA/Yxaibnwcvjb/h63kyE9fN6XVCs9lUQFsmpIor5g56FRnKI3Bk5LTsv9E8WWx619jY3/3YaoGvxFVJOhs3PrLRqrXGjaQJE8sKMXY14E76rGlhshLg+bTEbM5Pb1hWCBcqlmsnZSyRjP+RGe8yuFDcwFeS1BvB0fEN1levFvhKXJXjdKxac6exa8LEskPFXkg0ajY6lcUr01eEcATkElEwkhfZHC6Hig9VqHrk6aKXinB4oO//LMIRXJWkQ1a/z9gzYcLET4EiQ5KgkM8lIZw2vmq8/lRclaRDzjZJx4SJKwDdgieN3Z+Kq450hocfCZC0zfWQTZi4AqjXraeN3Z+Kq4507PamuTypCRNXALqOyqlTn84ZyZ+Kq450tJY5s9yEiSsBDfoF4zmCqzGmY8ZzTJi4EtAuHEQWXGWk81EZ2ilDLU2YMLHMaOrW/cbuz8RVRTpbthyPG7smTJhYZlQqtglj92fiqiKdel3fZOyaMGFiGaHrWJiY+GTFSP5MXFWko2mW241dEyZMLC8u+qkrVxXpWHT914xdEyZMLCMsmvZ9Y/eCuGpIZ9euD9kpdQaNpAkTJpYRlob2orF7QVw1pFMul7uNXRMmTCwzRk7V5ozdC+KqIR290TBnlpswcQWgA4e+gC+86hEWPx1XT0zHqr/F2DNhwsQyQnsdQWTBVUM6mm4uwm7CxBVB68Izy1+Jq4J09ux5wE3aCRlJEyZMLCds9aPG3kXhqiCdwpJtvbFrwoSJZcbRo19MG7sXhauCdHSLtt3YNWHCxLJCf1T+tPcvDlcH6ej6u41dEyZMLCN0DV8zdi8aVwPpyErT9xv7JkyYWEZYm3ja2L1orHrSGR19IGzsmjBhYplhcdkuuDzpq7HqSUdrWMzlSU2YuCLQM4cOfapoJC4aq550dIvVXLTLhIkrgJauve54jmD1kw709xi7JkyYWEZY0LoWSeej8szC642ECRMmlhEN3b7X2H1dWNWkMzJyqtPYNWHCxDLDZqvOGLuvC6uadKx6a5uxa8KEieWErk8cPfqFmpF6XVjVpKMDdxm7JkyYWFZonzN2XjdWeUxHf7+xY8KEiWWEbrF8x9h93Vi1pDM4+EGXuTypCRNXBrqO1zWz/JVYtaTj9Tb7jF0TJkwsM8bHhxeM3deN1eteNes7jD0TJkwsI3ToLwB/2DKSrxurlnRasLzT2DVhwsQyQtPxcweRBauWdDTgQWPXhAkTywhNbz1h7P5cWJWks23bL3o1DS4jacKEiWWEze0+aez+XFiVpFOvNzYYuyZMmFhmHDz4yayx+3NhtbpXNxqvJkyYWE7o+lfkbzvx82FVko7WwgPGrgkTJpYRmqZ92dj9ubEaSUeWJzXX0DFh4gpAt1h+rpnlr8SqI50NGx6OGrsmTJhYZgQC1bPG7s+NVUc6NmDE2DVhwsSyQs88++wXy0bi58bqc68suNXYM2HCxDJC1/AZY/cNYfWRjo5fNfZMmDCxnGhq3zX23hBWFenccccdNmgwx+iYMHEFoNls+43dN4RVRTpLM31dxq4JEyaWGW63e87YfUNYVaTTsunmM8tNmLgS0HFi376P143UG8LqIh2tdY+xa8KEiWVES8Onjd03jNUVSG5p7zX2TJgwsYzQ3+DM8ldi1ZDOnj0PuDUN5iNnTJi4ArDbtWPG7hvGqiGddNo5YOyaMGFimTE2tjFh7L5hrBrSsWktc2a5CRNXArr+/TeyPOmrsWpIR9f1XzB2TZgwsbz4qvF6SbBaSEfTod1n7JswYWIZoVvwpLF7SbAqSGd4+BG/uTypCRNXBvW69bSxe0mwKkjHaalvNHZNmDCxjNB1VE6d+nTOSF4SrArS0TXL7cauCRMmlhEa9EsazxGsEtLB/cauCRMmlhPapQ0iC1YB6XzUokEz19AxYeIKoKlbL8nM8ldixZPOyMgpcxSyCRNXCJWKbcLYvWRY8aSjaRg1dk2YMLGM0HUsTEx8smIkLxlWPunorTcZuyZMmFhefNZ4vaRY+TEdXf8lY8+ECRPLCIumfd/YvaRY0aSza9eH7PSvBo2kCRMmlhGWhvaisXtJsaJJJ58v9Rm7JkyYWGaMnKpdkuVJX40VTTpWNK8zdk2YMLGM0IFDX8AXmkbykmJFk46u4T3GrgkTJpYR2mUKIgtWNOlYNP2dxq4JEyaWE61LO7P8lVixpLNt2y96ybchI7m60GqhWauhWW9Cb7bQqNfRqNXRbDSgtyhcTZhY6bDVjxp7lxwrlnRalcY6Y3f1QMiGRNPUrHCFYggN9iM63I9wdwfcQR9sdju/pMuCZEq/mjCxUnH06BfTxu4lx4qt+ps2PfRPNF37b0ZyxUNvUNVYrYhu2YKNt+5Ed0+IpNOBrnV9cNRrWDw3hbP7juPUjw5g4vAplMpV2JwOGXFtwsQKg/7o0fG/u9dIXHJYjdcVh47olt+jRY4YyZUNvUUX2Ib+u9+K+3/rYey+cxSjOwfQ3ReGw6YhFHKirz+ODTeMYGh0GA5rC0szi6hU6rxEk3VMrCzoGv40mRzbayQvOVYq6Wjx+NbLFj2/pKCrpJNwwhuuw72/94+weVMATksLiRMnMHXwRTz1V4/iR195GpNnlqA5fIhv68P6W7YD517EqZNL4pFdQrVDt01CRiaRmXgDYJv4e4upsQUjecmxIklndPSBCH2VjxjJFY1Wow5bxxpc9/734I6390ArFnH2R0/ie//l0/jG//gOTh2dxeLZGUweOouF02n4eroQ7faidXYvfvTYDGy2SxRWkziRxQrNYmGemmi2dKWiTP4x8Xphddp+Z2Hh0CV5hPBrYUWSTjS64zoN+j8ykisajWoF0dvegjvedyvWxGyYffEgHv/EV7DvyQm0rG7p9le9V7VSCYlzZ3D8uTHMn5rB7NGTmDhXhM0upEPCIElI71ar2X7Sh5DHxYO/rTbg7h3G4O5NiHT6gWoBteplGdtl4qqGnhk78pl/byQuC1Zk7xXb6tUzs5x80bl5M7rjTjSYnNl3EGePzKKh2eDpiCM+1I9Yfw8CHRF4gj6U5+ew90s/xIH9aThdVuitJkUKb4PTj+DgGnRuXAt/LEyFYkGj1iARXcTjhpRLZUfH9t144E//Gf7xn/823vzWPhKYfGDCxMWjpWtfM3YvG1ak0onFtv4FvYJVsXiXZrOj583vwvU7AkxVceTvH8WxQ/OoW10Yfff9uO9fPojNt2xF93A/iScKT5iuVTGDaqVJN6gBzRvC0J134q4PvQe733kTNt60CYObh9A10AmXvYl8KoN6XYfF8ko/SSdZCRmJ+6SRXJqweoJYe8cN2H77GjiLWczvfQYvPJ+A3fEGbrHq2jf9s2sJrE1/lEgduWxjdAQrTuk8iAetrObbjOSKhhi+RoVSSyxStQC1QgM2qpdatQWH241gRwg9Gzqx8eZNuPUDb8V9H/5l/PL/+y9wzzsGeXObVEY+bHj3u/HQ7z+MPW/bjE27hjB68xbc8v478Y7f+kW8+/d+Azfds5PkY3lpUKFOgmk2LLC6/bA7nSp+Uy1UYCF5xdfE4eB3ask5zEwXFGf83KDS0ixW5e416pfs4Y4mVjgauv2y9Vqdx4pTOq2RHV0a9N8ykisbtOqWbkXvyBpsuG0YrloVybOTOPr0CTVAsJFLI3lmCotTGThCEYS73LDrDWTHnsdTT8whuusO3Puv3o01/U5U5hdw+OvfxdGnxpFdqsETjyLcHUH3YAiTzxzCUrYiC5pB13wYpjLadMcubLhhPc89AK1UAII92H7/HvT3+FA8ug9PfvMwUqna6w9Uk0h1UqK3fw0Gdm5FJEIaa1ZQKVGVmaLnqofFWv9wInH0sgYDVxzpdMa2SjznA+3UyoZybWpluOPddIk2INblU65O4twMluaWkJ2dw9l9J7CYaCK+eT0G1oZQn53C4W8+jmOTVuz4xftxy939sNLdOvTlr+Hbf/EPePFHYzi1fxw1RxSD2wcQjARgyfM3T5+FbvVi04Pvxjv+xTux+61URlRQG27eil4qHIs/hLV0zSJeK1IvPI4ffus0Go1Xu2UXhrh8ut2DTQ+8F+/5vQdw29tGqORmeB1T0G3WlTua1MQbh65PHB3//H82UpcNK869aun63cbuqoDVasHs84cweWQGdbozfVQHd/zKO7Hp1q3whAOo1Rtoubx0tdyqsBtLs5g4swQniap3bRz0xlBMTuPM8+NYmCpSaDSQnkzgyONHMTdbh2a3ITDQD4+ticDmm3DbL9+FoSEPWvk85o5MYPFsEp27duGOB24g4TjQKtWQXUggk6kzb69FEVRnVDPiNtUrNbU1mUc1NUN93ILF5UHHul74bIDdXUclWaTKkvFIJq5uaJ8zdi4rVhzpEA8br6sCmtWKSmoSP/ibf8Dh/fOo6i5seceb8MD/+U/wwT/9HXzwY7+FX/iNt2JwMAyJjFSSs5ifr6ClueH1u5RyqKRzVEdLgMsBqwR+61Z4PX5YtYaKrWRnknAOrcOmd96CoWEvavksxr/1XXz+d/9f/PVv/1c89fX9cPmCCDqBWiaJxFwW9dprKWTShm6Dr7Mfa269HlvuvQXrdm9GpLcDVrphbeLRYPf6ER3ogZOZq0hQ+ug8dIftEqkckh7VoBoaYLLYioJusXzH2L2sWFGkMzj4QRc9llX3yBm7x46l/c/hq3/43/DdT3wb5w7NwBvzY/ObNuPWB2/DDXePwOOwo0kiKC7MYSlH084s0vBEdZBrwl1wx1yUTU00y3WAhBMZWYNQhMqlUkdmcgrNEIliYwfcvGOZc2fw4tcew5mxSUwdOIYXvvoMzp5JwWonXyVnMDtdEO74MUgAumXxoGvXzbjvD/81fvU//Qu876O/hvf8uw/inn/+Xmy9bSMcDql4VnhiEQTiHthIk8VUGumZLFpUdKJ23hB4sRZm0u33w+lpP5r+JYVl4oqDt+Ky9lqdx4oiHZersUrXQ7bAQjcodeIEnv7U1/DNP/8svvmXX8Hjn/ouXvz2szjx1EGcfuYwzv7waez73lFUaySqVhaTB0/JmEB4qTxu/kfvx+7778LAruuw4wP34Ob7diPos6K4OIOZ8XNoOCPo6gkqLsnPUy2dpjKyu6G1SGTlFio26Q+j0klMYWamDPurAsitWgWOdZux50Pvxp47u+FsVmChkOpaP0RivBN3vf82dPgdaDQsCA32IeAnb2kVpM4sokSXTVwyGR4g6qReraNBEnu9aDUb8K0bwW281ls+cDfdyxhsr+kCmrgSGB8fvmxTH16JFRVI7oyN3sWa/qCRXFU4P3Gzmi9g8cw0zh04jtMvHMWZfcdxdt8xHH/8BRLQczh7tiAyVg0KrOXLiKwdQqwnhM71AxjePYotd9+EnXduRVe3FXo+g8Nf+Bye/NpJNEJrcfP9uxFw68icncaBbz2NYsMOvdZAaPQ67HnfDQg5LEg89wM89p1z0mq9lCeFRh3O627Hm9+9A7FAC2OP/gO+/78exZlDi3CGnMifPI3xHx1FruHAxnvuxpbrB6iqMhj7hx/h8OMnYR9Yg+Fbb8TobdsQ6/CjWSqiXKy+pKjU1AuZaW+c98fOfR5UUV037MG7/tV92HXHCConj+PU0TlFlib1XFno0F9IJv/i40bysmKFxXS09xo7qxJiaFYqHtksJBYJ0qZnk5g+NoGJ4zNIJEuotKiK5EHJegsLRw/ja//xE/jOJ76J48+Mo1IswePVqUBKSB0awxN/+Tf49t8+g3TZAk91AdlsjcrAAm9HL3o3rWNNsSK09TpsffNORII26MUiMgtLyOfrP9FrZXG6UT97CpVMDuW6HUM33UkCc2PfV7+NL/z7T+B7n3sKqVwVjkAA8eFBeGwyxSOLc3tn4dm2m0rsA3jwo7+Khz7yPtxx3w6EAg406zU0xUXU7XDFuxDfuBahnjhs4krWG+S5lwPUMqbJ6vEi3BWFk25cOZlCLlVAtSrjuE1caWg6liWILFhRSicW2/q3tFtW99WN8y292mj8FhKF1WZtk8357wgptBrILyxi7ugZulonMDF2BhMHjuDIoz/EM198AoeeOY1kugWHE2jaXIitHcDASAe8kRj6to1i4117sOu+27F1zxCCLg3luRkc/d6TGDuchuM1RiLruQSyNSs6hvrRQ9emZ+MAbE4d84fHMX1OZrzrcHX1Ydf770V/zIpS6gzGn65g5z95EG+6bzOClgrOPPYj/Ogz38eZY3Oo1DWENm7FjY+8G7e+/y6M3nkdhq5bj951/QiF3Kjksijlq7xWC10rKq1YNzZTyW28rgvZ46dw8Dt7MTuThcXsir/iYCP4+4nUkVkjeVmxYkhnePiRgM2q/zsjeU1AjFEUUaNSRXZxCfMnpzB55Bzmziwiky6jQRUhg/tkZLD0WBXTRZKEF96QC9GBKDp6A2hVSmjQZJ1eBypnxvD8N/e1YzpqIqkBicc4XfytDcnxk5g4MoFq04b+6zdj2y2bEA4C0/vHkS20EBkZwc77bkaHt4U6aohv2IORGzrRWpzEgU98EV/6L1/H2VNJKpQWwttvwH3/7jdw5y9sRM+aGDr7YugfHcCG6zdhaMcoAmEnkqcmUSxUlTvp7V+H3e+4GX39fsw+fwAvPjZG9VZRww4U2r5Ze9/EssLucn14YeHgJX+E8GthxZBOZ+fmUeqAf2wkrymI6lGKSEiIBmixyhIVbaV0HvwIhcUkFs/NIHlmFgsnz2L8sR/iyb9/GtmWGz39HaiNP48nvnkcpVLzx8boNEpFRG58E3a+/Ub4UMSZ517EyRcn4ehcg77RLnTG/ShNnsTJExn03nwztt+5CQF7HdWyDZ5IEA7+5thXv4MvfuwbyJSFGABnOIzdv/II7njLIKzlMs4+/QLGvvssZqmYdJcPkd4IuoZ7oWXncObQNOpNktTIVux55x5Fcqe/+xQOPXsKtQaPJ4ugkWBl+IGswCgTXVsNEqWhFE1cfowd+dS/NXYvO1YM6XREtzzIWnaPkbzm8EqX7LXB95U7lsD00dM4vW+c7hgJaCqFXCKD4twCTj95CCdOLLXduFccplmvovfeh3H/h+5Uk0/X37QDPSNDiG5Yg0inB35LDkd/eACTE2UM3/MWbN7RA1tjFod/cATVmhuxgTAy587h9IGTKJab0g2Fzq1bcdsH70V3qIWzTz6L7/7l5/HMN17A0afGMDeVRNeWLYh3++HxWHDisX3IlS3o3rUTN7xtGxzNPI49+iSOHJxSx2poDkTX0i3bNkKFtA6x/i54Ak40yhXUqzL94vUTj8SQZL7a+fWof55jXDPQ9a8kUmN/Z6QuO1ZSIPk+49XET4G4YzYJVNtsrCgamk2SC3SkjhzDY5/4Gp57duo1PRS7x4v88WNYPDkDVySALW/ejrt+8XZs3RaDS2tg+ukXceKFc9DdfsTX9atR0q1GHoe/+DjOnphDnSQ2fOMoegfiQE16qVqIbVyPaNSOejGPyQPHMXV8AaVyC9V0BjNjkzhzZFYNhtThRKjDAwvdu2hvnCQElFNLyCxmUavWoXmjWP+u+/AuGUz5H/8Z3vfRf4QH/89fwX2/8whuuu8WhMMeNGVdIOOa5OkaEnuSp2tIoF5U0SufsCFuHGxu+Drai+GLcnzpxyZeEyTkLxu7y4KVQjrSNK+q6Q9XDGSU8+6YkIu04BaSkASqf2pIRLMgfeBJfOvPP4tv/+U/4KnP/RBHnthLZfQC9n3ua/jyf34U587k4IhE0bGuAx67jEQuIHHoJA786BBSS1W4+4ax464N8AXsamyRK9oBJ7mvWa0iOTGHakOD3WlnXjTYXH64vQ5VuRokJYn/2ANhdAx2wMHf5GcWkJxP8yAhbPiFt+Lef34fbripB65WARWqNovViXV7tuJtv/kBvOufvB1xvxXNmoxg1uDgcWIjGzDy1pux4Zbt6BjqhdPtUEQkaFZrsEf68Kbf/HX80v/zL3DrO3fDJSxq4qdCt1gu+8zyV2JF3I0tWx7q1FvabxtJE68TQjztzXjjNdCslkgO05h4cRynXziCM3vHcfLZQ3jxm/swvZCHdJH5erqxducmdHjKSJ87iWc+9TyW8ll0btuJgbVBOIN+nHnieaQzTcQ2X4fttw7BQUJbPHEMJw6fQ70m7gwQ2bQdN9x/I+IRB2b3v4i93zsIrWMtbqRy6en2YuqpF/DC9w8BPetwxy+9DVt3RFE4MY4nPv4FfPO/fxXj+05D94TRM9qDUMyHxImTmDy+iOD6Edz4yIO49zffi11v26kWuu/btAZ+vx2F5DyKFStC/YPo37UNt/3iXdi4MYLiBInz8TE0qArbqsfEqxEI1n5nevroso1dWBGkEw5vvt6iab9iJE1cBqieMhodqUk9m6uYKahxMg16I+KusfzRomopTM+SRE5h/LHDmDydRIuKShYIW7d7GGGql3JiDicPTqv1fDa+aTcCARv8nTHoNlE5Xnh7+3Hjw/didEeXWnLjyDe/j8PPnUVo0zbseeeNCHgaOPntH+Eg34vv2o1b770efp8dCy8ewvPfH8PifA7zp6cBfzf6twzB72xhct9hTE+ksfnBd+PNv3o7OvwtNEp1eCMh9G8ewNBoFwpTE8jU47jl19+Lm9+yGcGYH1qtgtT0IhZkGodaF6htVzIyWs39MpTitQ09c+DFz//fRmJZsCJIJx7f9su89XcaSROXCS8ropd7yl7ZO9QsUw2dnsDZg2exOJNTS1lIILaSzyGfyiFLt2jhxDRmTs2imK8ol6lvuAfhvjjW7BzByG27sfPeW7FhG100RwuzL+zDk5/5DuaTTfTtuQHXv3kU1kpWBZHHx5Pov/Vm7H7TJjXHyzfQi9sfeitueeBOjNw4ikhfLzqHInDpNYz/8BlMTZex/aH7MTISQvr4QXz7Lz6Pw4+Po9RwkQxLOPbdgyj7BnD7+27D+pGIxKehW+0I9HZhzfYhOOtlJE7PokLF4/AHVK+czWpFo1pHnS6ZkJAqm1eUx8VABavFtVulBEaP9RPJ5NijRnJZsCJIpyO69eO8aVEjaeIKQdSQ2sQNEQMSI4SOciqF6QNHcZIu2eJMmuqohVo2SyM+h6VEjq5bS40L8oddcLssaPKzsz98jITzKMb2TcIa6cbGO/dgy439KE9P4eA3SCKzFfTt3IZtd6yDVszh0Ke+iG9/7jmkZpNqLenufh/cDhJjNYf9//AEpiaL6LpuK4ZHOuGJdqKeSmDvV57GMbqKc8dO48yhGRSzORKpHcHeHri9dqXcYLGjeziG/MExHD80i86bb8We978do7ddhzVbh9C9foCk2QG7JiswFqEEkEEeav1qWWdayuE1CUXe4+ermHTQ0v44mRobN1LLgitOOrt2fcjeqNc+ZiRNXGGo1v6VxiNpISJNHm1DF0X8MVqYlSRToZEnTk1i6vAJTB4+jckjp3Diiefxwue+hee/uRdnTiRQq1vh7x/E7vtvw6a1ISSOHcf+b+/F3HwJ8dENGLlpBD5UcW7/ATz2ue9g7LFDOPYUCeKFkzj1wlEc+u4LOHdkGoV8FcWlPNydXehe14H+kUH4gh6qr0mcfP4UitUm6pkMMiUHhm/fhc64AzPPPonv/+131BNVTzy2H/MlF27+jQdxx/3bsXa0D+t2DmPkli0Y2jWKroEYKslFpBey6ho1C93Gjk64A26qoarqsWvW6223jETTalkQHtqA0bfcht6hGBrFIsqFZRlbd0mhWW0fSSQOZY3ksuCKk044zLuvt/6VkTSxAnGeiH68JZfArKyh3ERhKYfFM7MknzOYOjaFxHwOhUKDKsMKfgV2t1eNVrbZG5h6ej+O7jurftOyedE9MoQOGm3nyAjWXb+VLtUauDx+GoNTreUzd2Ya2XQFNrcDZZLCuf3jSCeKCKwZwrbbRrFmUxdqi1OYPrkIzeZGdGQTdt1zAwL2Kk798Al8539/lwrtNFLpEvOjwRuwQ08xrwdOYWkuiwpJMdwZQdeGXkS8DTVBN5cpwxKI4vpf/QBuePsI6vMzqFkD6Nw4pILW1XINDZLOmjtuw92/9jbsumkQ2clJzJyek8HfryqnlQ23x/uRubl9wqTLhitOOrHw5jt5jx4ykiZWGcTALGoR9/YmRNQmJCEp+dyCRimPhfHTaub9xOGzSCwWYHHaUE6kUK7W4QoEEO2K0NXpxdqd6zFy83bsfvfN2Lgpjun9h5FMVrH5XW/FwJoIUidOKiWUqzrQtXmYKqNbPePr3N4jKLR8WH/7jdh6+3pY80kc+cFzGD8wiRbaedMbNSqzczh74ASOPXEAB7/7PMb3nYN/eD3duQD8XhtO/PB5zM0W4esbwB3/+oO4+YZ+unhOjLz3Hbjh/uuxbiiAZMWDzbduxwgV1fDWboScdRz63l5MkfhqNZ3XLsqwXT4rGjpOHDr8yT8zUsuGK0468Y4t/4LV83ojaWI1QpHLy0rotQyuUighPZtCPleBrr7ArdVA6uwUFs7NIz+XRIqfl9IF6PUyWqUy5l48iAPf248KVcZb/81v4rZ7d2L9jddhcPtGBHt7ERuMIui3ITl2BMeePYGyJYRt996Gjdu6UJk6i73feg6zU2kSDs9FdylAIllz024M7NqM2JouUhFdJiqq2KbN2Lg+iNzcLI5+Zy9mpvPouG4rrqNiCjmBwPoh1lM33C47ohEXMs5uvOs37kRHV1D1+tUqLdR0KyIDndBIsIVsSSI9Kx4tDX+eTI49biSXDa9RPZYXoyMPpZmNkJE0cRXjtQYvtuoNNJstNRnV7fciEA8jEPbChhpSJKLkbA4WfxRv+Z1/jpvvWoNAzKN6i2r1tpLSywl8/w//K37wjaPQuzbgfX/0z7Drlh5kX9yHT/3u/8SJ4wmJwCAwtAl3/tNHsOO2dfB5qMhsLfjdLjWiOVfWEA5acfLb38Xf//tP49RUBTt+/RG861+9E73uBubHT+LFrz+GxYUGQl0BZFp+3H7/rYj0RGG3s91mPlxuoFks4PH/8D/wD597Drp15S+W0NRbdx4//rnHjOSy4YoqnT17HnBXK9bL+ghTEysHr6WApKesPctcQ6NSRz6VRWJqEYtTVD2FBlUKq2izifS5aSxNJtRn2UV+lpzHwrEzOPqtb+JHnzuIkk4i8Qaw9a23oLvXR1Jxw+4JItgdUl390et24k2/dAd6O12Ye+oJfO+vvopnvvI0Fis+9Ax1wuNu4eR3nsLBJ46iavNiy3vuxaZtHbAsjuNb/+nTeOLL+zF9agaTR85gduwU0gULerYMIxLUkaTrOH1qDumJKZx++hDOnU6o61rpsR2bHb+7uDhWNJLLhis6RDOXc641dk1cy6BxKvfMqpGArGp+md3pULERQatexcL4UTz12a/iG//5b/CVP/kkvvwnn8KX/vh/42v//WnkVEyJBl7O4+zecRSzTXg7wrjxA3fhzb98O/rjfmg2Jzx+F5rVOpYSWbpjJ3HwR8cwu1BV3f2tRgVLE/MoFOtwBvyIru2Di6evZJcwcyolU87QbLVQLVVR4XeE4JweO6y1HA586Rv49G//KT710f+NQy9Oqyd4vCbDrjCMjW1MGLvLiitKOlqrtdvYNWGiDdrqqxWCBIGtDrsKUsv6zEszKUwfm0FSpm/YSU4GaTXzWRz68rfw6H/5Cp778jMYf+pFnH7yReSyZZQSSaSm87C57Bi59+349f/2UfzmZ/4E9z2yG26Xhko6i8x8GtW6rhamD3UGYaM/WEwuITWfI5FIT5y4ZVY1gTba1w1/wIZGLoeZE5PIpgrILOZQLNXagWQj7ysWuv594A+XtdfqPK4o6ei6/m5j14SJnwnSilIzsolRWx3tSa4/zk9NZCdP4ZnPfhFf/g+fwJf+6G/x7U8+jvmlIpbGx/DEX30ZB35EJZQroGMgiM6IE7ZmAzJpv7yYQFoGOmpWBAd64Q/ynHX+jgRXLtZeERjWlBIKdIbgcmgopTLqd8wU/698dfMKfNV4XXZcSdKR5ul+Y9+EiYvHT7FtUUTimsnHpUwe82fnkVwsqKBus5TH+Pcew6N/+rf4h//0WXz9P30Sn/83f4lvffoHOHX0NCb3HUM6maeicaJjZBjRCGBt5DB3KoG6MYMdstiYrsHXGUeoww+btYVMMoMSlVRLouSrCLoFTxq7y44rRjrXXfdBtiUmTFxiGK6WcsmohNoL1LcHMtZLJcwcOol9X3kCj33qh3jxmUPY/4Wv4+t//Lf4weefQSpXh90tq8aXkR5PIn3mLGaOL5B9zrtLmlpCwxUJIxCwy1HRsvnQtbYfDrcL2ut9bvwVRL1uPW3sLjuuWO9VLLhxK2vGbxhJEyYuO9pkRKogIcnSqEJItUIRyUl5DHNZPRpIxu4U5+excJzqZ/9RnHhxFrKUj4ozcZOHFtpCMWy4aTs6uj3wxeJYd+sOdIRsSJyZVuOQVFB7BUPm8J44+Zk/MJLLjitGOjKznC9vbqdMmFgeKOJRm5EWAlJE9DJRVHNZLJyeUU/IqEuo9fyXCflaLVNAuQQ1WNDutSPc7UXh6DEcefoEShXp5l/ZpEPq/PtEauyLRnLZccVKZ9PIQ8/z1psjkU2sPOjyX2I0L5PTK6Ge4eXyomtdHzrXdsLn1TC9fwznTqWga6vBxdI/cHT87z5rJJYdV4h0PmoZHTkh05VNmFiVkLWaZSS1BJclXmS1Wei20JxWtshRaOqWkePHP33cSC47rggtj4yc6jR2TZhYlVAjqWXsjt2u9nVhm1VAOIJKxTZh7F4RXBHSoWQdNXZNmFi1OB+YVkHmVQJdx8LExCev6MI/V4Z0Wq23GrsmTJhYXlyxWM55XKGol/5+Y+eiIWE9GYC1ysZgmTCxomDRtO8bu1cMy046g4MfdFGPDhrJi0K7H6G9yULh6mFrTR1Nvioiki+ZMGHigrA0tBeN3SuGZScdp7PZbexeFETZCNEM9/nw9hu7sXltCNGAEy6HRfnS5z8XAnolEZkwYeInMXKqNmfsXjEsewRsdOP7H4Rm+byRvCCaJBInCeaeGzrxq/cOwet1olRtYT5Vw/h0HsfOZXBqKovFVFkNzBLiOa+MyD8KEudrz0Rup02YuBZBczh0bPyz1xnJK4ZlH5EcjW37XRr/RV94owX4XRaM9rqocBxoUMXImiudETe2bYji7hv68K47+nHvrf24cXMca7q98LpsSu3Iyv1CPEoN8VjyKgtnyyDT83xrEpGJawWs6h9LJMeu2ETP81h2k9u08eEyDd1lJC+IakNHf8SOd+0KYrg/hGDEh4DPBa/HAbvLCc1uVypG5to5HVY47RZYWg3UKhUkl8o4OZXDodMZHD2Xw7nFMjLFOmp1ccGofHh80UUywvTl4fGmIjJxlaKF246e+Oy1RTrbtv2it1FrFozkRaFOqbOhL4D33hCAz0lXy+1FJEri8bvg9jgV8VisNshSJrKeiUzZs+hNaNxslhZcNv5Ga1Ay1ZDPlzAx2yahF8/mcSrjQKJoRT5XQq3aXjNFCOf8w/jPk9Ar5+WYMLFqYalHjx794pKRumJYVmvatOmhHZqu7TeSF4QYv0zI27N7GPfuCkPLzlKlNOALhOim+dQzsN0uF2xOGRUqK7tpJB+SDq9KA4mn1SQFtah8+Er1o7dqLPcKUCugnF9Cq3MEru33YzbdwsEDx3HgwEkcH5/A/PwSisWy8WC5nyQiISF5NWFiNeHo+Gel46hdka8gljWmE49vuZ/m+g4jeUE06k34fB7cfudubN06jFIqAZ2kUW/UqWrssMmD/0XdkAQsFllFjkQgxSqkwB1NY/mKGyUkJGREYhK3SpYqqNRbKMxNweoNYWj79Tz+OrzlrTfg4Q+8BQ++7y7ccss2rF3bAw/VlHr4PglIgtrSU6bumvxpvUw8as/kIRMrFvqjieTYp43EFcWykk5HbMsf0jLXG8kLQtwkne6Ue8M2eLv7gGJW1h0AmnXUSUgWuwN2m0XWWDKIp92NLhHjthBhmn/VpoiI3yERKYIi+bRIYOV0Ao6uITh9Lz8Fx+VyoK+vA7t3j+Ded9yCX/rle/Cu+27F7utH0NPTgXqrhFK5YJCQnM/4oXCcilK3z2qKIRMrBaymf5pMju01klcUy0k6Wjy29VPG/kXBQvKoObw4q0VxPM+sVorospRg0xqo1yqqJ8rucFDx0K0S0qGVq7VMSD7tCXhi+PIqbGAoFPmYd0DiQPJ5o5xHQ7fA279RkdZPg9/vwdBQL26+ZSu2vsUF68DTCA8kEeqtwheWpzqKC8bfyyYnUhtPJpsoIsmLHEj9MWFieWFt4fcWU2MLRvKKYtlIZ8OGh2Pkgw8byYuCRsutuwNI2kOYmU9jMVXAGm8LETdtudVErVqlTVtht9tIOnSfaO9CMu2Nl8ZXXUhICIcMJUQk2keOK8Yvj8PV6zXUSnnYQp1wBePGmX866q0aZtNnMLV0EHDkEOouY82OIrbeXcbGW4ro21JEIF6C3VWX0/K8FpKRnFPOKowj+Xl5k3faf0yYuHywOm2/s7BwqG4kryiWjXQ6o1t30rh+zUheGGKx9JsagRiq/g40K2UUCgVlqJsiVlDg0D2qoVqp0GjtbeKR+A6JRn5rkT50kR9K9fArcjxFNkI7ig3UaeTrtVwSLZsL7s41sNp44J+Bpt7AYvEMZpaOoVTJodVoIbdEd6/SgtVegydcQHRNmuSziKHdi+jnq7czCae3wMtpqvMzU8yivBIG+ZwfyKhe+JbJQyYuHfTM2JHPrJiHWi4b6cTjWz/Al4tfnpRKBg4X0LMOrXCn6jovw0kC6kRP0I5eZ5kGqqNBN6taqfJKHHBILxbfO+9qtWM8hpGLOYubJSABnVc7yv1qNlDJpmDrGITTH22/91Mg5DCTP4yp5BFUqnmeU8ivgVK+wt+ReKhj5VG1pUIT5ZL0flXh8GXhi8+jc2iKZDSHntEUYmuK8ISa0Ph9rcXb0JB8qlyp/DW5I+6jkeOfmScTJn4WWrr2hWRq7MtG8opj+UgnuvWvaFNRI3lhNOto+cOwbdoNR7wLDVcAFV8nsvYw7FRAaxwl+KxN5TYJ8Uhg2SaBZX4mz0V6KahMAlKv3JTYkfHI8iquldixeo8uUCmDKs/pGtgCm/hpPw383WR+Lxayp1Ck8rLadbi8EszW0GySRLRmW2BZJcjcVARUr+qollqolsktjSYcnhrCvRXERtIYuiWFnbtr2OW3YXPAh1jEoxaGkl426aZ/aR4ZX2ShuvOKSAjK5CETFwPWpD9KpI4cNZJXHMtCOnfccYetVPT/mZG8KGh0f+rBDuQ27AKCEfWYWSm+ar6MZM2GTmcNXfYySYZKgYZZp/vVaFAcOZ3qMbFqLI38Qtyp88RDyMP3DdbhXyEj/pXPSDjV7CJa7hBcsV7S0GtDZ75m8sewWDhBEilTgTWobng8KclWg8RTR6Nep3jicfm2ElfMn+rlIpnJQ+KcvJZK2YJ8tqWuyxO2Icw87PD6ce+OXjxw9wa864712LO1F2t6QvC6SUJCQJQ/Ly/vwePxmLoEqRV7qneMPyZMvIyGbvtIKnUoYySvOJaFdAL2W3t0i/6vjeRFQOjAgiqNP0PlUbbSbSJxuKhgbHzNlRqoWezot6Thtzb4XRpio4ZSsSgSg16Zg6pHHjEiaod2qAhI/pFK+IbiAeMzgXrl1qqWUCNh1AM9sLi86lySl5chY3xqSJZmMJcdo7oSoqvzPBKklnE8NRIDCYeKp1HlVmmiXuP7VDrSq2Vjnq0WG6o1IJOV7wHhiBsuvx11ewOteQvsVTeJiUTkdWOgO4QbNvfgnpvW4b7bh3DX9X3YPhSDL1JD1ZFFQ4Ljinheyp7KriIilRCylQ9MXMuwWOsfTiSOtke6rgAsC+nEO7bezheJ6VwUNBpTy2ZHsXu92sTVkNnjLVqQhSrGrrWQpbtirRfR00rAqRbFJqOTNGQkscXuUgrCxvdVpISGp5SLvKqucrlsoaA2oSg6ktiPqKvCEg6dSeDwuTmSlxPBQIBfsJBSxDGjgWs2pErnMJc/hGo9T4FEspDgCz9tNWWfbiFdqFa9hQrZpVKsoiaz30k+8sykcrGJpaU6ytUW3B47IjGnikXBraNWbsKf88Dn9sPucqlz1ZtUdzx5kxfoddmxttuP4ZEmgjcdxNrbpzG0u4jOdXX4wjJ/jLng96W3rE08AnmT6Vdwp0lE1xB0feLo+Of/s5FaEVgW0onFN/9LGvZFP25Go3E2XT5k112HUtcgjU+shKRDA6rLA/PFfapUsFQg8dRyiGl58C2WL0mjUqKhV+jC2OFxO8gXVDTyazkGNzUyWWI2VDFiiC/bn6gr/quVMXnmDD71pUdxcnIaA+s3wB8OQfSUBHflB5PJw5hLH6XqySvXrqWTVOpVEhAJhy5WnaqrVhOiafF9khFdI3l6QK2iI58XMtLh9Fjh88tmI0G281O3UjUl6WohCLfPCytdRTWQUTbmXYhHpoHUyy1MFs8g3STh+uqIry0r8tlyRx4jN2fRvSkLX0cBLp8QUZuAFC8qN4ybvAopGWn52/5j4uqD9vFEaux7RmJFYHmUTnTrJ1j3fUbygrBQMdQDUeRGb0A9GFFjbVokigbdrAYVkFXT4a7LJM0GkhUL6lQ4rlYRNlEZehMpKobpkpsKwoWAW9SNBValcJTeoSHSiMXKxH0S94TGrLrUZSPs9RwOjR3Dd57cR+MPYNOW7Wpul1q1kN9P5E5jKnWA+/IM6wZ/wY2f6cx3g4TTIDFwl66VfJ8fka2adLXK+WabcNw2HpcbicflkoGN/C2PQseO32shUAoi6A2RjFw8r61NOsodZF7lHwmsUMtiqnZSEVydUqhcqpPkZLS1Dk+kidhgDmt2ZrH1zcX2+KHRKoKdpE4by4ikfn78UJtt2uXQntbR3ngqE1cBdIvlo8nk4bNGckXgspPOnj0PuGtV658YyYsDFUs12o3cxt1osrVXBk2CUN3fNAZHrQJ3IavIpKq5kKo5UWjoapTyQs2D56uD2F+IKILo87bgsYv7xM1qGBOPZRHi4fFUYy9kI59zV5IOlorD0sLRmSVk6MbtuuEmBIJByLSHOg02U57CdPp5EkyFv22oQYrNBomySdqoyUal1pDzOdDkfiVHF6vUQKnE6yALebx22HkSl1cGNpJQeUyhkybPWW3U4S17ELVH4HJ7SDoSz2oTDxmF52MG6W5JL1iiMYcCjPigEKIoREUo5I+aTblyjboOF8kt3FVH76YSerdPo3fnaQzuXkJsqAhflOrKJr9hPnSWh1JAcjx5FYUkiTbOB+NNrB6wOf1dks7rWtnhcuOyk47Xu2OdRdP/uZG8MIQAaFyVjn7kBje3A76s+O34S9sQXCQXZ3aJ7ogTuj/A1t6ClCWI2boH43kPZqouZJoko0Idfr2Cbh9/4xASMFwrRV5CMW2SkUOrV/nDfekyd1EY5St1INyHbbt2IxgKK0MXYlkqnsN8bj/q9Tx/QEOn41enuhGVI8SkaQ6SiZuE00B2Po9aQdSQPLRevcAm+XBqVDo8CX8ry2rIdcl1lvUqLDkrOq1xuocBWMWdtAnpMHPnjV7O0dSQ05aQtS2p8tK09rQO+SfEJluzQRIjCarFzPibGlVUMV9W45q8QQtiAzX0bklj3U2LGLp5AYM78ogOVlWXvigqNX5IFJGck+Uit+Z8tz3/q3OZPLSycWx8/YeBx+V2rRhcdtLpim+5ly/vbqcuDFkHR7c7UepZj3LnECu6tO7tbnGp5NIHbacacJQKKohbd/lplHS74EDZHuD3+fsyiZ2uVi6TxkyqgghdmG6/xRjDI71aohqUecoRlbG2FY8KfDBpgcdGFUJjd8T60bthC3wBP8lNYjYtpPIn6WIdJQHl+V0NTqcYfEutz2y3e2CzuVErVrE0nUIpS0KhepBxPMwaiYn3n7+xu5gfEmGr3iQJSFd7S30ublIuQ6JsxRHxRWFzuNsqRxm4EKVYPElYt6HULCGpz6Ku1WFlfq1CPIZea/Fa1IRUbpIWEpEgd61eVUQkI6/tNhddM42bzKJvwO1vIr6W596axIYdWbx9ey/uXLMBQ90hBP2utpvL65frFAKSI6tXXp+6NyqPfDGxIsC79EIy+RcfN5IrBpeddOLRLf+GNXGLkbwgtCYN0ONHYe1WVCPdbTJQTa1ASEKHo9WEU0baVStsiO3QHa52jxeViMXmJLnQKGtFaPUy0jTo+WwFnSSeTh8N02FTakdNDlVE0yYZUVRtMC2ExPdCDh1nTo7jZLKAWHcfHI72MhfJ7Akki0dIOiWlIOSfzHa3Ozw0QAvyyQySUwm6VVQMQppUJY0yFU1ZjJUExO/alMtHNULSkZiMKJN6uYFyroE8iSpQC6A/0A2nx6viSaLMJL9y/aKuxPgtNSvmapN0sbJtvpTcy7Xwi+fdJBnX02zzUPu3zG+pUCM5uujmedQH9VqNaotuIfPRrGmoFHV4cxGsaQ5jQ7QXu0e68Y7b1+PBt43i3tvW4frRLvTHvUoN1iSOJWsVqRslkFducn61z7/nPzKxrGD1+v8SqbFnjOSKweUmHS0W2/q3rHTSBF8UVBA5GEN6w27UvEGj3oqhcUeaVYI0A0edBl2rKqnfstpJPlbookTKVTUy2WG3UnHw8ppVpLM0y2INHV4bYj77S7EdIRaLOiTT4r7IedSpxJ3jefjHTffsqef2omjxoG9wrfosmTuGROEQVUNZuTAyENBmsan4SWomgeRkAtVSjWTBY1K91AoyIrkdhFbr/3BTUzV4PRL/afH3FCHKDSvkqsjnm/BqPgwFe6mwgm33StQeL1blW6+TVKQ/TUO1XsFMa4ZcQrVCQtGqFoQLUQSrUfgbIfhaAdh1O+r8DelcuY6FQlUFtL1eN109EiKVT6VUZV7aKkarWNBfW4defS2cNg80np+Z4ImtdPmcWNcXwq1buvHO67swsiWDRv8BWKNzJMgKy1GIlcTHaz1PhFKyQnhttWrAZKLLDtaZ30+kjswayRWDy0o6w8OPBGxW/d8ZyYsDK2aFrWt2/U40HQ5VSRUPSFSHJNGuwiQEMToqHfoQIMugabUpTmrksirGYfP6YKEysek0/mYNSyVpkTWqByv8TsPoJRaijiekI/vqRqk8iIGQkmhkNNhSDvuPnkF0zXp4Aw6cmXkO04lDJJG6co1qNNoyDTmXzCqFU+W5rHYSBRVOjQQivVgieCwkQRkpLRekeqyoVmoVQ+WQlCoknVKhhRKJLOL2YJBKJ+SNwEpStTBb4hYqbqTSU+s683qaZKv51hwKegn+sh99C/3ozw2gtz6A7no/uurdiLeisFLuZBo5lBsV1Z2fyRQoINvkWq82UCQpV0XpkDjDtQg26JsRdnZS3dnVmCdxNa1CFMx7neRWo0IrlorYt7gX062TcMbSiK1dRM+mOQztzmNgRwnRgRbKFgcKdQd/J8Qp5StlK6/tspZXOabQkclDlxZ2l+vDCwsHr+gjhF8Ll5V0Ojs3j7Iq/WMjeWGIwZM8St1DyK2RIDIrqtRIZRrtCi8xFFZVGgC/Wq2q7mlN3B7pEpeqW6IxsUW2+v2winEWEmJV6ikSKRKD12pBl88Cl4z1oduiyEZe+b4oifZJ2qcT8rKT0PwknvnZWcyTTEJdYYyffBZT08fpTjEPVFSNJpVCsYTMQprEUYXDSReO/ypZqgsassXZPlezLgvIk2xotEI+zTrVSZXXTN6sFlvMphgzT033y+XR0WWJ0PAjcJKAhHiEIOX6xVhVtzePI2xU0rJo0mWKTUfRletAzBYhsfrhsbnhsXsQtIQQ4L9SpYTZ8gLzKwvXU1XJkqx1UU1UWRUSRLEKS9WKwdYQ1jk2soxECVExchPCUW4p98V9k/ByqZzDU7NPY6I4w++Q4OmyWVleLq8X4S4L4ut0zHhdGIusxcLmnSgOD6MWjaLlas/kV8qN90VKXcDdlwLVbZhE9EYwduRT/9bYXVG4rKTTEd3yCGvNRT+3XNY0bjndKAxsQrlrSN5pt4ZqT9pC9S31V8jBRmNn88xTkDDIAOo7NMYGN4s/AFuDKqeaRz2/RHKx0kiKSBaaCLns6PFLoJjHl+AyVQm/oNwdIRp1PLXxXNx8HhcsjTKWSCh1lw/TCyeRSJyFN+iEh8pHusvzqRxKuRJVAY2U6qCar6lRyFam5dz0/JRxyzl4mcypzJCXgYPcFxeMRt+kchGnyekS96QGT92JHk83fD4/HB43DZ954u8tQjrSU8aDytSKeq4B/VwLoXIAPhKNLGwm8Scny1IWshd302Nxw9VwYrGQQaKWpmGLAmNZMTMsBRXPKeVqCNMl2+rZgh53rwpO23ktThKNXWJh3JdyEsggyIXsLJ6deR6pZoaf0/XyyflssDldLAMPyhUrTpzzYWreipY3jHp3P0pDa5DbvAlLO7YjvfU66H1d2O7OodPR4LFlOVkhnZeJSKVZRi/df5OFLg66/pVEauzvjNSKwmUlnVh8y39khR4wkheELJ5e9waRHdqOWijOSibyW4zsVS2iqnhUOzQYG0lHgQYh9NRsUAFQ/UCMjarCUi2hWcqgWauqrupsNodUw4O4m6Too/KgQckUCHG3eABFNjKGR+KiPGVbCXGLBjywaySRSB9OTZ7C0tIUIt0eOFxW5Eg4+XSeqsdCcnCgUWYeGjw3jbalk3CkA0uacIn/SO84dyXdnhQqiodijFlW0zwo4Vx0/8TS6CRifXgtwuEOOETtiIsj8SD6JBbSk5p2QcKy07gbuSqsPJYYqATTrQ63Ws61yTw0mW8hGQddrHKxgLlyEuVmScVwZGwOJI/i5hU0DDuGsTmymeourNSVjYTssDlYllIgUvYsD/6rVIo4ljiCF1OHUCFB2hy8dreDxe4x3EgX8mUHjs13YTHjVXEhzenjq5sNA8tV8upywxvx4UO98/jQDT48ePcGvPnGAWzd0IF4xMNyN6a/SM+e3AujHrxyUzCJ6CfABvNPEsmxg0ZyReEyks5HLR2xpb8yEhcFjaRTC3UgO7wTDRcrHWu5BHrbpMMv8FXFdbjxHTjIEnYJKNP4dKqJFglElE9LBsQ4ZP6VnaRDdyu3hGa1TKN1qIXd0zSwUsvF1ryFsLsd35F6K5sax8PjiGG1M9Vu2WXOVoCGJbLk5Ow8JqZPI9hppztURCErAxV1uHx0G6Snii5Tva5zk1G/JA/DpaqXaUAyZIfXIkFnIR/pZRI+Er0hPqMsTmanoCAdIOKJYlPXZsRCXWp0sgSrJWcqj1IWZDMZIiBEVed1L2UKNFJSlZCExO6p+DT6a5ocn9+vsAzK6SLSxTzSrQLTDZQLdKvyMkG1gW5bHDfErkdvoJ8cTnVHkrbx+u0sGKsYuBQQ3UlxrhayM9i/9BxmqlOK7GVqiig6l9OryqrVsmI2EyAx9aBg6YTmDfC3ZHqnB2QoRSKWSh2DlUW8uTWFbrpcTn8IHfEgtm3swN03rcW737IR775rIzZsHcS+0AAWHT513dLD+RLxyC2SV5az2pebZZKQVOTfTyQOJ4zUikLboi4Dtmw5fuG1P18FIY6G24eGx68qkkWabVqm8I0iBe6rQC8T0sVdtztVd7lIcJ0KR4hJqqEonSaNpWElLcmoYH5Xvc+W2+qSsSlFHJrJ4QenKphNllAp022q1EgIVA40Yp5B5UWmIEivjU4XRo5jIxF6i4vob9GNqmtYmqPCSZR4biomKoIWiaRSrCOfrauZ5NL6kyv4mQXNComE70mJN3ldEv+WyZlCTkIIOk9lIwHaqXKkR0zej3oi8LIsLGQhGZksT8CwSJxL1AkzKQrNzmsTN9FOl1GKBuUG7LkKvHTvwjUb3SUXAlRCTrpgrQKVZLEFX8oHX0FiXiyXegvVQg1WqpLrQluxxj8IO5WPleVgZz5tPKiN+zaeUoYbyLlljttiIYGzqWlmg/eJn0lFqlFNlliWDZZHudTAVNKObJ0k4/aTbEg6PC5kJYB8jq8l2OolrG0uocOuK1fQSqJr8fpKNR1Z/r7MxqFJhVTs6cXcnpsw/d4HcfqDH8TJRz6Aife+B4t3vgn5DRtQC4epmljQkhFVTwxCesV2rSEQqJ41dlccLpvSiUav20Mz/2UjeUG0Z5ZLEHkdCr0byStsPSXQyM/UuBP5jgRP5ctSueQTJsQgWrRw9RhhVlg1w7tUhB4Mq3iEo1ZCK70AvUalI623qBru12sN5Cq6GovTRTfLIf3jEt/hsdVGF6s9VUJqsWztc0qBOagw0nTZ5koJaI4WjZGfU83UalRQJB1xx7wBuibMU5Oqp5yjYdPYJd82frcpz8AhZC6XHNfi5Km9FrjcPAddLmZPBW5v6NmJofh6uD2BttIhCVpF0YlbVauQZMhcQqc8vQSzS4s5NBJ081gGLo+XRERlwe82SwXUl7IopjJYpMrJ5gtKaZQcJFvU4NHc2EmX6ubuG6n8eC4e0MZNlgmy2exw0k2ThcXEbVMjnUk6Z5JnsHfmRdS5zywpt0+GCMiwAJvNRTdWw9gZO5KVEHRxq0jc4l4q/4/5k/1wLYu32+dxfUCDn/fLRpfY6nDyPLaXyv8cCfNvFh14YpESMZOBRrWm+/yodXehNLwO2S1bsLRtK3IjG1l3etgQ0TUWJcSSUYSjSlrunLFJnXrpzfM7Vxv0zIEXP/9/G4kVh8tGOh2xLbIesixpcVEQ16pJaZ4f2IxyrE+1nKJPhHCkN6r9HZEHLFIhHb4vdUboyEZlIyN7pYqpkb1VGqRUYrb+dpKOnpnje1WlXOxURzLqucXKmxc3q9pEt9+KiJcOiTTnQkr81x613I7niNsg+VBESIPw0gdqNGuYLdJt81Thj9voNdComGMLi5R6iqpCyIZEwFfplbKR3BwkFaXG6GrJOBYZMSzTIRw+KiIfDY3Kp0qCknEuIbojN/XdiN4wXR2vn6TjNG6WuGgyRonXJcEg6XWjsYvlp+aTWFhKoSIDD6M04M4gEA+gyWOnc1nMTswgSVewwLw7rE606Mo1bDVsCg7h5g6ey98NJ9WMjHESd4pHZnmRPGXoguq14nXxXRmZvZCfx/6pg6hrVEQOK6+lCQfVSrkkcs6NhTkdJybtKMlikfaAlKhIPHX/lAws5LCutoD3BPMYigTg4v2yknQkDqUmuYpSJUF8N2PDF2Z0LNEtlOVgKf2U/ykNkKw0oJXL0OhON5i/qtuFYiiATF8nsiPDyPf3oSwrBLiE1dmACMfz9HIfzxOS2l5BTvzQ2Fm9YNX6RDI59qiRXHG4bKQTj275a97Alx8mdQFIELnhC6kgct0fMSoBDYyVT0hGCMiiKi2NUlSHQQTSk2OXmI64VGLM0ucs8FHOU+nY6Epp+SVaV40/4XHookjNF4OVwYRLVab42+GYDW66Q+eVjVRQiZ0KAYkaESPgzVSGJ62/h+RVtwawVK6gSpLTJOBZo0GSNGokG3EvWlQ/omwcMuXByfzyzNJjpdSCtPgkB2fQCpePNEXXQwinPUHTjrWRfuzu241oqEuNSm4vSiYZIPFWCmiU6aJIJnlNOm+jzJwX1TGfTqkyc3qpdPhVvVyDxt+WKFsOjJ/AzNwCf6MjwGO6qYRivjCuo8oZDA7C63bDJXmlu6a621iuL3WT81XnuSRuJlMs5knkxxaOIVspqh4ryUu9xgaCbmexqGNmxo7phJfuUYgkQtdHka2MrWKBk/CFQG7ylvHOjhZCoQiJNwAbSUtIXZU6rzVNN+tz5yp4dqqIujQGJF8hD+WbSuRdKSZudOu09BK0TBoW5luC1kIjDd7/ciSI/JoBpK/bhsz2bSj2daNKVduSshRyO08+ryahl4iIf9s7qwct7Y+TqbFxI7XicFlIZ9euD9kb9drrWziIRlgLs4WSQYFOj7rp6m2pbEIyTEtvlQRwZPSxEIFA1R0aoiz3IHVRFI0QUosSXHPSNaBRCOm0KiX1faVepLkVtUDiafB3MlrZT8IZDLefKiGxEnk6qDqDIiGmleKRGE+bPJw0wIAzjIalA4vJAvLZDBrVOlUISQVs9YNi+DwWMyjP5RIyqVNZyehj2aeogTtsgy/EVlgpHPktecjD45IwtsW3YHPPNvhDsbbKEYLlb+QJGPWi9MYVVfxJSFCzSDxDyEBHZiGFpal5tDIF1dXtonKwlEmwlSrOzM7h8KkJReChgAedwTgGQ2vQGxpAgITv8bjgoNqT6RmyAmK9XFRkYRV1SAPWSLZkP57PitnUDMYXTyBTzrI8mQe+LwH0ZrmJbKpFcnMiXfRCl94qkp4KONEl5JeEfdCt5/FOqpwbOz0knBBdQd5zQ+VIYyJxrulsCV88tIgTed4CtZgaC4DXr4hGbnaN+1Q6yJKAq7y/ysXj/RHClM94Pgvvu0VUEesNkvOopeZQctqQW7cWS7t2ILNxA4qxGGpUULooOn7tPOmo238+zfrJs7f5R/KxgsEy/EgicShrJFccLgvp+P2bBllx/6WRvDDkBtOiyvEB5IauUwP9FDHIR4oA2kShYjoSF1DGL0TEmy9GLWQkn0mVkFHKhJCO1YjpNJYWUC9kqYbYIvIz1T0uLpZYOY2rTLVSETcr4kVHgMTDitsmHP6lgSkSksrHfZVXqY98z6nX4Wcr7nD3IC+Kp5WD1dmAj6pJVgOUwLFsTbbYlTzVmHAdCUf+OTx0yWTt4wYJpyBxIA2ugEPFWjvcUdzYtwcDHeuoetzK7RPFIb1VjcISVU6WIqQ9o51soGJVkjeZAJumezWXSEKnC+IK+OClu+GkQcmYGwl2F2iEMq7I73MjHg6jO96HEF0bv98Hl5Abv6fLGkEsU1kDWkjO5nDBwk0C8Uod8N9SZgmHpo4gU8mTTHlFLVEXdhZ/E+mUBYspJyq6Ww1dkPul8bx6hQqH96e7nsU7wiW8Y9CDWDhCt8rfVjlyHYYrLTP6Ty6V8J1FHbPwtHswyySWqigcbkIqJRJOqcC8smCVy8X35f7LY4mEMGvlNgGJskouQp88A2RSqqw0t4/3lUTNY9XcTpQG+pDdtgWp7VuRW78O5a5ONFgmOlWT3Htp7BQRST7ObwYRKawgInJ7vB+Zm9vXNqAViMtCOh3RzW/iPXjISF4Q0iOls5Ur9q7nNizvtG+03EjhByMtjxlmE6iISMV15DuEjFmxsgKo7mdKbek21/1htpx0mRqsmOkFNIo5NEp5kkCxbYDSIvL4EkvS8wnIZHC3x4c1EQf8dBekCknjqOI43BeVJb1pMvVAziiBUQmuukkIASoBh+ZGpZxHVSugTvXUoH1Ioy4D8KolIRVmV1wwVlabuDAuK79PxUNCcvlt8AapSHhN0gO2IbwOewZvRigcV6ObZQEyCRo3illuS0qhydMvhGvVmBy6SRYbW2lmLZFMYDGRILFaEImEEe3soAvng+aS3i+WD8lKLigQIMHGIohFYiSgAFWOR42+bi+jIWOLKqhXSXI0WFkXSLrhrHxtz8Ni3vnZ3uMHsZhLo05XskKlVqtayAEWJBcdyJWpchxB3jOeTHqreF9i1hZ2+HQ8POTBOzbE0RuPUeXIovviPkr+pHGRf1SDJIMD/NkPql6kSOw2Ia0sG+8iSUbUjRALGxEV0xIVRnLR1fskGnG3ZK2jFstd6ogEn9Np7rAmeX0A3TmyuaonQk4qxuPktbFANZ5Xesyq8SgK69cju3sH0tfvQGHzKMq9vWj6SKKq3khd4CbkwyO/REJGWkFuyHJDx4lDhz/5uh6CsNy4PKQT2/JbLPCdRvKCUDPL2drJzPJKtIdvtG9i+0MxeUKRjrwv7gthtIiiEGxaC1YqHfXEBLaAepGuRyCkYjrOZo3+/hxadEla5RxapaxSLkrOG8SlF1KokRBK1iD6Wac6qDic/K3EiySuIZVJnZuvIu01qq32c7VsNBYn3DSYMI0/CBeamQYSE1kszhRZ15knEqU8+E+CwzIHi0dR5KI8jVqLasRKwqHiqcrcKx1uqxM7e7djW/8O2oUskyEBUJIRCa2WT5FwSBr8jjzaRgLKEnhVAVghAx6+RBIoLyXRGQlicO0Aoh0kLroNdSqANMkolUqqQHF3R5QqpwPBYJSE41PfkdiNlLfkssFylKVfZZqEGmskgw1F8Qgx8ZxVGvz4mRM4OTvBPGmolWRlRB3ZhBW5JRtqDeZLSJEG7yVxvmkohvcMR/Hw1m7ctK6b6ipEpedTKkoIR4Woef/kn5RRg2X85EIVjyfrKPI4EqyWnGniRjFf6l7IdApuUld0koVGMrbJpFaSqy4kwnpkoTrSqIjkqJRylOF000R9SYvCvCnlxnIWpSQsLkFpTe6xih+23TJRXw2qwtLQWuR3koTuuA2ZW24mEW1GtasLLapR1b8qpCPbFSQitol/nkyOPW4kVyQuC+nE41v+hqXrMpIXhAoi+yPIrtuBhidAVSHvsjUxbpBaNkGMXG4eK4NwgXzerlX8z+ZMlIiQTrMkMr4Cna235nHC3qRfvzSLWmIaTaodNdFSlr1gay3zhEQuN7PzYmUo2kOw0JjWBDW1foyQmbhtqoLL90hMMgtegpVWtrBq/WJWc3nCgxBP3BtCrzeOEN2BYqKI5Fyh3V2epQuVsaGSsaC4RHJhCy5590gMSRRPqonURI1ulo7eMI1y6Eas6VyrCEfOIy5CnYQjwWONJNfS7MwuyUBiFvzcLoRAFSLjZ2TwY3lxBhGfA51dPSS0oFq21cZyaNJgZaKnxHp6qDJiJCQv3VA1RkbFapgvkU9E8xWkI+6YDPizqYF/Qjp0o6gSTk2cxrHJc6iz3OsVDSVeZz4tvVskQOYxRLflur4oPrhnI963Yxi3DveiO0Z1wwZG8iSTSWXWuzhmasQz/6sAP8u1SDfqO+eyeHaOCpX5aFJZyUBI3hR1v3USp8ZjaA6ey1BxFrqFqiOPx9JFGRXzbbdO6o2M43HT3XORcISBjNif9Iap47DsVEcF74vOa1WfSX5UaajdNnlIfeCbutuFGlVkicSTu+NWZO57GwpvvgPF0U18P66UuyIcITD+7jxeJiJ1KuPPpUNLb/1fqdSRc0ZyReKSk862bb/obTX1/8tIXhx4w2uhLuTXXUdpK13a7ZsvN0ZcGhXXMe6bhUYhxmXcMb7RroQS15EgrU4pr6ZBeP2wsELZ62wZZ0+jMn9OVSA7K4vG95olGrC4WJTgjcyCkupNkluRLWPcUUdPyKViOzLfSc4pykJcO6sQDo1MtfiSB1V5RL1IzMROIw4gHo2jKxiBtW5BZqGE7GINuXSTBtlCM0+ysQQRCXSRqKKo52xYmqggM19Fq2LBdT0juGnT9YjQBZDDSyVtUp3VqcbkZBa1Zg/dD3EhSQzCEzKGR0ZbtySf9OnSi3Oo5AuIxSNqlK8olHpmkSQ4h4VkFgG/H33d3fBHQnDwGp3Mt6gvUXWstsroZY2daqWoCKdep1pka293UnnJOBoSj8R9jp05rkinRJVT5XWUhHBqGt1OBzb2d+K+G0bxa3fuxq2jw+hhmTioqERhOqhCHDRscefsJA+1uJq4dXI/hGCpcqbTJTx6fA7HEnkVm1GxGt4b3YjV2KpZOEpLsKXn0Urw/mWXKPPyVJpJNOan2rEeMXBhUuZHF9IhaSoy4TUpUOEolSNViWSiWFcUI/OhbqwQsDQ4UjbMo3wmMR5Jyz/ljgkJSf2jEpMYUGWgF8UbtiL7ttuRufftyN62B+UNw2iGqbx5bvV9RVw8LiEK6VKqIRbp7y4ujrGQVi4uOenEg6ObdE37P4zkhSGtAG9GNT6A4sCouvHt2d7qQ4N01K1hWloz3iCpCCQAVTFYASQwrNyrGgkpneQrK1UwzFbNDWe9jPqp/WjmUsoNcZIULNLqZxdITiQkOyujVLYKK2lN5iOV0eRvevwWhEQpCaGwmKROqrWM2XJJj7KKA0ieJL/c2j1eTNOYHDTOSDiC/q5OkouX9lJDIplGLl9BMODHuuFNiEUHoFftyC8UkV4o0C1qoMMZwtt334QtI5tUAFmIVpfYSiFNkilRYbQNvkEDbNAApVdGiFFcPDm3xH3kYX9FEm+5kEOYFd0dIHnxO4n5WYwdO4Uyy2Z43TBVUC+9DC+Nn9fH8lSkI2XN78ok0EqxQNtuk4485UJK30F3yE5VpCbJ8o2TVDoHT5xGMa3T9ZP5WA2KDhtuG12DX3nzHryHBremrx8uEo1MzRAykq5/O69BJqFKoF8m26pR1iw/WSNI3MdSuYLnJlP4CklnsVA2DLUGG++Lu5RBOHkGkdkT8E6fRL1YQsXqU0MldP5OEQVJVpP7SjLVJDDO8pG6ABvfU24TN5KQ5ibhCMFIOQsZiTrhtQkhtImBH0jdkHsr32MZqVHqQpDtu0+VxPx7JdBuUx6bXucfutEaG0Cpl7VwAJWNg8jfuhO5e+5C5m1vRf6GnagMDqJFklKDFeVczNN54jmvhuR8rxdHjm78yEpbnvTVuOSkE+3Y/A7ejncZyQtCxWhYKcq961HpGJR3VKeUCvLKzZfPpULKTZY6wD+qlZBeLN4w1bsgaocVVmMFbLGVb7G11CIdlN4OuGsFks4+1j8n3D4aDSs9qyFldxatPN0qVkSbL0oDrqoZ6aJ8MrkkHKhjIBKAh5VJejnEHVMynZVa/V7yQKgxQ5I3sUJVP6XasGD5G5nC0NfVjaHeLnjsFuQLVCy8uBjfc9EICpkUErNUJZUyPC4nbhrdiHtuugEdHVEaCw9G1dIs0/ipdMQyJGgs8ZVGgS06jyX5kDFDckpxPaRLXyZp1uheCmG4SVwy0lfWYD55+hTmFhYxQBIYGhqmIvO1Rx1L3ltUMuK6SDmzjKvMT4nEVaF7IoP+1Do6cs1yfOOxOKLy5hcSeGrfURRlljuLQ/Lzpq3r8GvvuAu37LyO52a5ijvGY6rlVEUlCXFyX0hO9VCqnjJRkVR6JNYWFWeqUMH3Ty/hhcUSanQbJd7kZP4ihSQGUifQl5tGsF5E2d+B5MB2NELddJ+oYljevMnCjrwXzLNyk7jJ4v6iciQOSAJVakYIh8c9TyJkU/Ub6Vh4iXCkbORmyrGEeKQOkMjUmCV+LC6U7nO3J/nyOE05Pu+vS4ZM8KKb/L6M0GZVgrXKulzn9bI+1Xh/y1uGkbvzBqRJQunb34Tizq2os160mFdV7yVGJcTzeqDr30+k/uKTRmrF4pKTTkd06x+QGUaM5AUhN7hFH7/UP6pmlss6vPy9FCDVC1vg9reMTV6kYtAASCwyQEzNXmbrZJOA71IKzYUptGiciHariu6hDLcmJ+FystWrZlBdOMtWsUQDYEWr5dGiRLe4grC6/GxlKyouUGHFz1Cur+2IIBagcbJC2ViBVLxAapsYCV+FGLnDXb7HXTWWR/In9VXeZz4lvhCkgfezokXYIhZJGKlsVq1VnE4uIpNZIgG5MNzXg7fu2o5tG4ZU0FQmrUoXc7OcR6MuK/IJ8VlomBWSAlt3ko6sJVRiukK3QiZ4WsU1pZFbSaRlEobMqnd5A5ifmcPZk6eZjyDWDqxR7pVci+qpobKT38tzu6RcG7UqyiS6Yo5lJaN95Xp4/XJ+UVRC3naSh7yfWlrCswePIJHNw0UDvmGECuddb8X1O7bBSVdK8qvKS6+pmJkMDmyyjPVqgddF0q+Q5IXoeT9kHFWL6k2UVSpbQSGXR9Smo9djRbdDx2A9hfWlGfQ08/CSJIvhHkwP3Yhs5zAJRcYC8Z6TBJT7JAyoWJD78p4QkfRWsaESNahJbEdcK16XTtKmn9euXhKvk0C9xA2Nhk7dSXUNbAyVO0gS5ft+HrqHpxx0a+i3NDBApbyrmMTu8iI2V9O4vpTE27JTuCM3g83lFKLMc42/zVicimdBErLUJI6ks/67UOvrRHHrJmTvugWZd9yjlJf/2RcUyb0OfCyRGnve2F+xuNSko8XjWz9r7F8URDk0A2T+gc0sfJ+aqCkQd0lIR268+se3hfeV9JStxtaZmwT9pMvUxoqLmdOoLyWgR3ugdXTDadfhyc7BvjQJPb+ARnoSlkKClTutDEImcDarOdXCWkTtSAtZK1I1VahK0jRjYH1PF7wSg5Dv01KVypHBN7r06sgTINhCSzc086sgxixkZBCSRmKw0CXzOF3ojUUR85F48mlMzs5iieQjc6l64p24Zctm3LRpA4nBxeOSiEkmTW4tkoDqAWOLLTO+JRic5+9yNPRUtoBz80kea0HFmnxquL9DxXAEJRqueJonjo2TlJtYv3Y9jx/gNbCyswwb1SIKpQIWqIDSGSqbUgkFKhwhnBpJQK7AJq4Q8yhkI71NDioKB41WlvE4NzWF5w4dQZau2HXDffjAPXfi5uuvV88KI8OQ1IRsSCRFuocSlzJ64GSsUbOQUT2JLZ5fpq2IyyPGXaUqW6CCauaW0GmpYNBWwQZLHpu9OtZ1RtARCZNXbDgTXIOJQel4CLGoWY15f2RTY3WEOKS2CKFIXmTZW1EcdFVVI8VGQKPSPB+fkQZEVk/T6jWSPVUbaUVIRxYVkOkgPqqWIWcLm8lbu5113GfP4hesabwJKbylvoB35s7hXZnj2FOcxh4S45sKU9yfxEhlEVtrKdxUnMHd2TPczqG/UsSEzY+slfdK1RGeg62URZZD4SakadFaCD32I3iOHVcDFi8WugW/l0yOUb6vbFxS0hkdfSBCFqBPefEQAmmEO1DuG6VCoVzlezZWQJuoHL6KamirH1EU7d9IG2SRYDFVQ0tiAzQ2Ow25fuYwGuDNHFgPWygALyW4beYImnPj9P1TqhWz0H2S3qsWP7PYPLRREo/0ZknMwS2zNlokpSTfowHSCAdIFANUKXaqJlmysx1cFhKgc0DDEuOs0nBqrEyqO13cFJJGO6v8Dt+XdW6kdfSwondHg+gkscwuLGA+k1fuxjBl9S0jG7Cml2RJQ6lRYUiPjYw3UcFdVk5FOiQUGQC4OD+viGYxncV8iltaCKOIqNdDYuD1GK5flkRy9twkJicmEeD7A1198Mo4FR6zQlWRpuGXafBpEtiRUxNIpJZQJemoCZ9iwDQAcW3E8NSTMdxeErWL6omNA6/zmf0H8NzYMXQGPHjPHXtw254bEYx1tK9dpmlUciSUIolZHkooY5TEyMTI+V+IQcbR0LiVQqN6kukViVQaE1OzVFskPa0Blyxmxs3Nmup3ORDxB+ENhDDh7caJ2DDvv6guOaE0TYQMjpIykxS/i1CMpyT5FJgfKRcZZyNlwHJWcRzJD++bxMdkkX0nG5ZBjwWbSDDbSXT3hJp4INrAPcE63uMv4h5nGlu1DDa0chhGFgP1NAI6XVmqnYBegU+vwkWFJmrVbdfgc/C+cwvYW+hGGZsrSdTYnO31dqLBMpZeNzfrtnowowSrXSwPknX8M1+ElfelHdS+ONQb1g8vLR1mAaxs8CovHVot5wZj9+LASiBKpUnXpslKJ6pGFI5NeogkLsPKI0pIBgVaKI3FxxWXRYhIrYEj86rY8qtWkq1mM0cFQwKzBkNwsEI72KLWFs6QFHJkVyonymjx/XUSTb1epoEtsvJL9zf1C90sUTwaicfq62BlcCFTrODwxDSKNRIJ80k9TkMUAmBrRJKSpz84eTwZiFeji5JZmERq+gyWpk6isDiDKl204uIszyFkJIXN1pNqarCnE1sHe+GUEcA8Xk/Ai7jfp5bdaFJOlwsF1fvUkAGA6npFXUnpiPtmw1KuSIWziBlZPKyhY6mu4+hCFkfOTSFDl61K5SFKxkaSm1tMIpnNoVRvMb8kDJ6jyFb9DNVEQtZ1LteQ4PGOTc7g5Fm6oTyLl4pGCE713PGaJW4kXfei7GRtZiHVpUQSx06fUde2Z3QI2zeuI6F5SYpUZ0VZPjVNhcNXIXSygrg/svysLGrGJoXk6lIurZUqRBNXjJ/LUhbTE4tYmEqguFQkb1VUR1ODd0+e1VVhPpsk17CbrlzQhh4aunKbqCLB+iMxGjmHgszTinS0XSs2TjI4UadLpdPF1KUOyNo+PKfHbsU6uki7KYge7tbwbwd1/N5AA78/UOdWw6901XBXsIYbfDW6eXU4bU24qKBdTrr/5LKWk40QVZ+sUmBzyrACkrPLBrfLrkZ4y5pOdrcTNp7b7vcg6nPgza1FBMXHYrnw9MIzkMXWNHm8tFSzfBEOEq8ubt9Fgre7curUp2UwxorHJSUdVss3GbsXBUUiNN6GlxJZWJ/kYpNh99wsZHs1eY8VXEYb21n7ZBNjUuvPSLPG9zW6Au0gMisWP7eyokkPiZOEZMnNoZGZhZ8yfa0njxFfFhv8ZayNONARcMHZolKqkGx4PhU7oU8u4180bxzu6CBbUT9Ozy9hYjGlCJEaSLXGajlNieuQ2KSlksmVHr8speFWQdylRRrO2VNYODWOHPebzIsEehsSh6IxwxNAX283Ah4XonRV1kUj8LNiqnE2VAAsBdRh52ZhI9xQ59QtstF2SJKJXA6TVART2RJOZio4li5hPJXHsZl5zM5PoUayleCvm8bo5XH9dCc66W4GQyESiBUJumXPTyawdyaLQxMJvHhmEkskOg+VhD8UURNMZbS1LLsqgXuJfxZo8LIOtKgGWW86kUjAUipjW08HdpFwwoEAc8vWmtdaTbPcRU2KkuF3ZeW/aqGIOs8hvXEqWMtvWxxeWNx+En2QZOsmyVcxP5dCciaJubMzSJ2ZRS1FpciykPhLXeJNJNQmVctQPYU7ytNwsZ5IR4RGA1fukqgZkooWpeLyh1SPli4uHAnYGgyiO8Dy9llxA0nmVyJV/NuOIv5dbxl/sraO3+6v4d3xOu4INzDqayLsaMJLgiHHsU5ZVCeEmoXPchEyaXf9y0gtGZAo8WoH+c/FcpNeOiEgkrU0LGoTt7dNQn6S1RoZss7f+ljfytNpNcpapzJyS/wqPc96LRPOlHa7KGjQv2rsrnhcvHa7CMRiW/6UbVqvkbwgVDzH5UOlbxOa/gglLkmD8ljIxkICEcHc7pmiybPiKlnOtLzK+sc6lY3EPmw+PyyJSRIH3ak1W1WrIyrHOj8OR2IMQ+6cIpvBoBX90kIG7HQJHAiwcbRLhaExi6JQs7/rEqvhOSUuwoqey2eUOzRE45IeJoknqKkAonxIIDqVh/TwyO/FIGtUHjkadTqRQiaxqBbZ8rAiyrQFto1s7Vjb+fsKVVUqmUZvIIgbh4cR4Pti4DIYz0ZjlMF6EtSWilcnuTZIjPLUiQpb7Spb+yRdqwaLQiq5x6Ij5rYj6LKqR+wE6VZ4PBE1ClmOGQkGsI6uVYAEV+OxJC8pVuqpxQXMzc6QQBbpvliwpiOOSCxGA7ajJWuKUgHKgMhSrqDKxB/vQqCzC1US4/6DhzB2/CRVWwzbNm1QvWHSIyfxrZqsSS36RMYH8TCJxQTyVGCiYp0q0G0jqcmiaCQd3n/p3q7Vajh75gyyS2kar4vnt6qgu63WgkeWamXZqwmurBvSg+dm2dhZFyZdMSRcdKO4LyPR1aC/cBQ6Gx8n8xJIzSNub+KWPh/e2WnDW+gm3ecr4b3+PG7zVrDT26DSaSJIY5cHrlKgMH8kROZRudOSV6bVMrHqfSoblosa1EhikVHcavF6UYNsQG3Mt3p6B0lb6ol8X3W3UzWqFQpIwuWWBfudHZiSJ7iSVLPnFlgRLYh3+3E3vb8tT7+AUz98QV3zRUPDHyeSY2NGakXjkpHOg3jQmohZ/4eRvCiI0mn6Iij1bVSKR4bMiwwWxaLG4/AmqUAOKytrmvqNrCMsqkNuXmtpgWKDbhRbkVZiCi26O47uNXDQKGy5BbjmD6OzfBJrvFW6Ly7E6MaEvU5EvA50+p3ojwUw1OFHf8SDGKWvVySy1oKDFVpG9MaDXsppcfnKGOnpQcDbHm8is6HJStzoLtAoi3SFltjyJ8RloduTTWdU70uNrSzVH5oSn+GeK9oJe4CuJI8vvTRuEulgOILe7m4aZ0M9kVSM2yWD6KTCktikoi5R1eQXUnBodnoLYXipRCTeI6v6rafR9wR96PLRbQuH1JIVHhqzzxNWeXMHPAhHwrwmYGkpqcgm1tGFNfEonM0K6uWscmWHOuMYXrNWGUqWqlHUlfgPdACoVqzwhsIIdfVSpPkwuzCH7z63FydnpjHQGcb6NQOq90pGZjscPkXe0ktUImE8f/gkDo7R3Uwt8f7KOKUA3FQgasEucX1IOHJrM8kEzh4bp4tVokJz0O2RCaYyl6tIgmHZSfCXCkOOK1MeRGnKAw6PhtdgKtCl6oc1lVRE0NMZwh5/C7chiXeFKvjVtU7cQ09rj6+B7d46Bl1CMqDi4NWRaKT3U3qlZPF5UcmiahQxkjDUkiJCOjISmuQhm3zWXiZF3hey4cbfq/FGdL1lzp/E5iTu91KPpuzzXkqxysMiz3o7cMIaRCcJfrfHgp2dHryv04lHnC28+Olv4uSJKeaHDHiRaOrW30ulDssI0hWPS0Y6rZEdXaSD3zKSFwVRj/VgByqdQ22ikWH9fD1PMKzFJJ12HEEISuiGd5IFTCLgbzWSjnQrO0gGjfnT0GL9NOowVRANMj2NUGIfevRFEgzdmKAfQbeLxsHKxcok/rYogngkip6OGAa7YljXHcZIbwTb18axbTCq9jf1d2AwHkTE71auilROmYApMQ4hnQpb1qUFujWTM5ienlOTLUulCrmTeWDxVsslGn8dvlgHgt19NDRZLrWs3A6aFUL09eusjBOzs/xdCV4JlMoMeRaOtKYVksvk9DTymSz8/MwdoMvAopHAcZHuTdkom6GODgz3rYUvEFcV3S2PhKHSaInB0IibNIIy1VI6vaSe7BmjagnTrYtGAuiMRtHf24/OvkGqqDIJ30I3Qh5744QsCC9ulvRIyYP/qJOw98ghPDN2BFa9jnUk7i4qJI8El2skAruHv3WiTBV6+MgJfOOpQzh0ZhrppQyKVExCTkEqLzVIk+Qqc9LyJJy5Y4epkPJqbJUsNyIjnp0k9qL0UJK8nSwjTcbDMAesILz5dD1J/tPRIVh5rMFGDpvrSbyb/PNL0Sru8RXw5lAdO+M2dHqtCMmz41X8hXdFyEVIRQiE91H224MV+R4JR0abK9IxSKZNLmxs5H0hYr7XHkZAQhFFw30Zj/TS0h88liIfRTYvRzDUAEzedwkRnHR3Is+G4bdDwDs63HhzzIG3eDQEWG/+x59/AYWCTLR9+bcXQrli/51s9iCNZ+XjkpFOZ2yrxHM+0E5dBITyxR0JdaLqp6FIEJdGIQZEdqEbJXKUO5JWkIpIcyPhiNHJGjoWmTXOzRkMoT59AvbBzbznbLqoftxLJ9CV3o9OV4ukEkFHLASfz6tksAR/Q5FuhONUL+G4CoAGqBQ6IkH08rs9URpi2Ic+GlQffyejijW6YVJZZG0bOYZkQlyh3NIS5s6exdzUJLI5ujzMr2S53pCV9ERusxLzOqNUM75ITOVPZnDX2OoLgVVJUEcmZnBqYpLE6EOsUx4l7FGupwSopRv79NQUUtk0fCQsD69BkzgSjTNM1SQB6N7OTvSJ+xTpRIEqo0iDt7ckQE6yYRFKwMFBBSRLXMikSAtJ2RsKwhfvRIiE09HTCy/JVwi0zvsQ7+qHw+Zi/t1q2oK4NR5x2eiepUj0j+9/AQvMTzzoRjfzEBD1QjIUw5QwsfTwldJp1OnuHJ9ZxJHZBMumAGutjO6QC11dETjkyaUkp1Iug9mjh1BJLCAWjSEU64I8KrpEslYBeCF26ZGqVODgPfLFw/AFmXeZQc/8b6KbfIOzhLc4s3hnrIHbosAgBVSnW3oLSRwkD1EMVioK5QIJ6Zx/lXpEclAjo4Vw+F0yh2pMRGUqRcOya7vU/I6QjRCNEIrxHXn/pU0REt9X3+F9F9KRisL/7Y6E9pCLktWFnL8PN4b82CmPuybZxKm6SFVILSzhv/75F9v1+CLBarlw6vSn/oORXPG4ZKQTj275dZbZLUbygpCbIY8DLpPt66xkMoZCepLalCJSlDdNvqiIpt17o6Q1yUqNAmZags0yVkcCdvXUDBz9o8qdsTQq8CfG0Fk4RtIIYt2aPnTSmEUpuNhyhzsGaGhraSwhtRiX1SIqqkkSkArK1l3UjOSjWqePz8rKUpLYUaPM1oeVyS4tGc8vXduFpRQyi/OokRwcvB43Cc3FY0gr6SBBxagmugfWICbTAWTeF7Neozqr0CCFVE9SIT0+dkIND1jf30sS6GB+NMhazzIosVDI4vTMDBazORXPCJJ0PH4//OEoDTSKIN2zEF0fjy+oiKxUytAYdNXVLaNfmSkl923Mi4uk45LYCF05GZwoLbuQkVx9jgoom1qAzxuGn3mo83MJiLbEeGh8QZKTyMtjp8Zx8OQJpTR9NGoxpLCQAPMlPYQWXRoOnefzUk3FWS4FnJmaQYTZuXNjD3bs3oFg/1rYqE5kGZLEqeMosfxCQbpv8W6ey4UClY0sryrEI26m00WC7Y6hb8M6xKjIYt09isRDPK88o37IWceAV0OQrrN8V0jGwryr+IvahEDa++fdI0U2rFdWfk/KR8VgpB6STKSHUJEHv6dIRshFEUi7Xir1Ig0iYaHLqxZ3k/f5ngTTpeGU+8kKrfZZ4CpeqbEhkLpbo2vlifShjy68BJWdvN9OHlvWpD744il89jPf5X1igV08/lcyNfZtY3/F45KRTiy29VMsc7YxFwcZ6t2i/C+6qVLkRjEtt1FNNRCikf3z70uLR7dLWn+5geqbPJnEIqQ1aVVyNNI6bJ1r1G9tlQyCyYPobc5gqL8HQ2sGEQrH4HC5VUwkHOuhwbjZsui84WJLPBPlvFQ8mV8kS4fWEksoL2Tp7vjpOsj4nCbqhSIa4s6xMookV0/YpCsg41okDtEZiWPNwFr00E2JsRXu7OlG//A6dAwOsGWOsIJL1dJ5HHkwX1YFiM/SHTs6NYuoz4ONJB1/INIOlvI65NpkZPS5uXnkaIhFITbmV4K2omCklFSZtWRBrxpK+bSIR5JGnOovSLfDBxtJRoK2ski7mhhKg6zWm5icmsbR4+M4ceokZicmUGA+fN4Aor0DKNP9k1HP0nrLObwkalEzyUwKzx3cj9mFWbglxkFDqsiYonqDxOOnYqShaC3I0yw0neeVHrtcErZCCjvXdWPrhjUI0wV0d/bz9tmRX1xAYVHOy9+SRCu1FhYXFrAwO03FWOfxnOig6hwc6kPv0BoSbURdu5uunAw3UA8VdPGeuaT7Xa6NSus8wbAxaRPMeReJ5MvP1JQWpUbaakXmZglhyNy5drVinVMqpb0vjZzUKWnwpKFTCl0C2up9vkeiZUKN8zlfP9U4IflMxiLJ9Bo1dkhGfDfRdIfRjK+DmyTrZRlK/RN6YW5UWX/960/iyR8dfF2kw3ryR4nk4RNGcsXjkpDO4OAHXQ5780+M5EWBDTkiQQ/6+6LMRIstry4jw2nDJBcVOJbeK95c3kA1YrUuq8DRvxcfnxVHjZWRrnVWFj272F4JLhBTlcKRn0V86RAGXQUMDfajgwSgYjEWB0mHbgINUD1WhRXLJgP9WDmkBZMnU7opfZ2pAhrTCVRyFYR6onR35HusZCSJPN0pK/dddlEzEjhl5ZeKzirTQVcxSoPyUxXE6fJEu9ii0Y1x0lBkCH2NxFkv5lFJJ1h/KadpzGUqvMVUCkGS1nBvHxWLnwTSgKxzLHnK5XOYSy2hWKlSydRQzGfUgLsyX/NLCZSphGp1qkShYhqLrMEjBCMLe4khque5c19a/jqVWyaZxOzkJI4fP44Xjx3F/Pw8/FRga4c3on9kFFV+J70wr1SauA8ySFNiX+LSjZ04hqMnj6uYlLTOYmiyBEalJJNka1SNqhOm/TuqBXoM/A7dNY8Nm7ZtRWxoBK5QVN2/LAknz+tyh2IqoJxcmMPC/AxJNslzg/csjC66t/FoECG6YjJp1Ml8qm5qcXGFRJm2iQsr7hNVW5tcJOBL0hDiEGKRf6I8JL9MC7MIUas/oljE1IUghExkGIQQBQlPTdtguapXbvKq6qR853yaDVVbxfD78jt5TxFO+/dCNmoQpBASz9RyhVDrGmXF74KTBSWDAtlGqPidQHpB/9f//BomJ+aV6r5YWBuWjywuHV4VY3QEl4R0urq2rLNo+j83kheEEjK831vofN9/fQwDPh1eS3sBJrmJ0jsh41MkgCzr22jlAkmHPr70bsmNlcl7YuhVvs/vtLLzsAa7oJEdpGvdnZlAV25MdZH3dnfCJ4PCZNQpDV9aSQdJw8oKZZFKJZWCBitzXBw2J9ylBmxzGdSWcjwe5W9PkG5gTQWEG2UafbbARoutsJtSXnpeeC3SjZ1aXERiKYNEoYRENqWmUbTo5skD7jLZDN2XJCokkHo+q+IkTrowMuFSI+lMLyQRoBpZ09enlEiW3xEydVAJihuUyOVRqNSZ1YoawGjlcTW6JuJKutyi3uSxw3SdvDK+RoyPx6WRKVdA1ArLqkximJucwATVzcTp02relDxaZnTDCHbdcCMGNmwkKTYxcWxMGUGooxNNEp2XaiAYjSGZTePZA3uxxOuw8Zp5ZN4vHS4eO+DxwS/lSiNW95D3QJEO8yc9fz66WcGB9VRfUTWLPzEzjXSKbqDDiwaPP3XqBJKLMyQRG5VWF10nkjWJxeO0wU1idnmC6hrl+mQKhk2C20q10YXi9crk2HYcRXiE5CLlKgm+qoXYSCpKtZwnGEUErF9CEOLyUIXoLFP1hA0hcLVJLyq/R9Wpi1Lhpsl7JNc2wdSV+lajF+U48j2+r7dE1cgz1LhJXRYu0y2o271o9mwhm9LNtltBr5D1UPLZJhyBBI8/9v99DrUaVbdIrYvE6In6h4/iqFjVqsAlIZ3O2OhdLL0HjeQF0aSluh1WXD8Swlt2hLE+zpaww4pNEQ09XhKQLDlH16XKTVawk5ZdZh9LEJS3iaTTXp7TIrOvhTgKSwBJh80DW6I6POlT6CkcRW/Eg7gMiOMNlGH7MrfKLa2kGIZULBKCdA03WWlp4XCwLrnSVBSJjHqygq8vDlfcrwKZuaU0W+cl1RgqVcQKLLEf6R7OZ/NqsNzE9CSmEouYSi7i3OQ5nJw4hxNnz6GQSsLJvMsjd/2d3XDHu5QBVOg6SW9dNp2Gh2TT1zuIAoll/NwZqgSZpU4jY9bksTGpvIzPoXvF6/Dxu0J6Qjgun1d1J4u7YRPXQIzLqMjqhddek6kTdFnOHjuiDJ6ci77OLuy8bgdGt1CBdHSooPiZ8aNYmJ7CwNA61RtVowKLuHhsfwBHzp3CofFjbBNIyjyuEIzEuwIku+6OGHrpxoZisrwq1RXzbqf7ZKkVVG+Qh+rP5g2hQpctxbJZWEwhnS0hm8kgOX2a36+w8e+gGzoEH48hBif3hpdOognA5Q+rCaR2NgJWXrOFKkfNoRJypXukxnIJofDC1FALIRlFJqJAZFwP643Ml+M9l3qkRk1LvaF6BklQFkOTTZ6HJpuQjbi4SuFIPSHRiPuu5mWdf19Ii/eupYiG77FiSNnI0iIyHEKWQWF7CPWgRi9d5t4t0DoG4WS9d/IeMfdK/ZyHhBWmqa7/21/+Paui6J+LA6/60OPJz/2lkVwVuCSkE4+pmeWk8YtDvaEj5Lfhtu0xDPd5IRMpPXRuo34L+oMWDIU0rAlo6HLr8FvrSr7KjWzIjRRLcniUhEeJZFPOq5ZJ84Taq/lz35ch6RTH6e74EPLJolctnpPSWNwrWf8EZA5K4CYronQpy5q40uXpzNbhKNOForHZwj741nQCPiddIFE4VDoVuhpUKBI0zabofkmPClWLrEEjd98u7haNUQYDyiRJLw1wkMbU1xlXPUSR/kHYQ2FUa0VkZyd5PP6eqs1Do5FermikE9MkrQMTE8rX7wyHqEZ4frpSZxcWUJHBjzyRz8m8smIK0bg8dAclniGqRhme/G9XaLVR6bC4UaCBF6W7nPla37cGm9ZvRndXjyLhIl2043Sdjp88SdXai8G1wzT6EixUbYFgBPPFHJ48uBcLvGaJZzlo6DLkQCaxhsJhxDpjiJC4QiRTXzgGN90xUSTSI2QnecmctmKpQsWXRzqdpSu1iHwmRQKtob+fbmhPN93YQbiohCTPdapKWUhfBt0J4cjWdhHZqPCcMk9LxtZIocs4cavE40SNkEQ0Ep2lIkvTFiiOWTdYPzQZbV4qkrQLas5Zg6/yebFQ5FZSo8jlOWjNcoWKsqFWLRQSkh6zBhWmLJgmpCwz8dXodXmlKpQR5jKYVOqXuEbNl4ipHfMRZa0Fuw3CGSCZkHCY51cTThsann/uCL70949R3V38oEAe52OJ5NiTRnJV4JKQTiy29W/JBRfthMrKcD1RF+7aGUE0QLUg/hYPIPXIK+Tjs6I/rGF9VMNwBOgnAclgLpnuUGtZUbXKmBBROEloMqlQgncuPywSBKbL5UsdQ0f1NGIBP4/nZAUhYcnQWBKLwy5jfFgp2CpK/Ejkr4ytsOhWWJdYAaly8mW6BCQca5znoXyX31otLgToi0doqC63dHXn2VJTaVFx+cJRqpj2uXpDMawfXIeR9RsxvH4denr7EKUScIeCqDCfqYVZJM6eYWWuwsPfOUlgTRqCrSlBTwfG6AKdWEioljvOz8S9kC72UzMzyBVLqhUXVSSPlnG5Zdh9e8i98J7qPVG2yPKU4KaUKUnR4Y/RIw2oaRAxuiid0U44AlQePG9uSZ7LfobKbAId4U5s3bKdrowX01OTanSvLOv82NFD2HviKEn//DKtNkWGAX4vQmKMRMMIkExlLI+Lm9vvV+NwbL4ICd2FUqmqyCadTFD1LbKlb6C3rwfDW7Yg1N1LBUN3MxBmo2AjbxQUyVYKOUWmnqCsOBigG8UKwHPqogJkXxbpadDVFJLhViUxVnNLSKZzOJ6s4CQV60SujpPZBl5MNrE3Z8VY1YOxrAVPLGj47ryO5+fKOJyqY3/ejsdzbjyWdWJf0Y39JRdeSDvwVNGLQzWfWv7WlkuizHpRrdVJUjUSjqwwQGXDe1on0ciz5GVFAHEtpR7b6HprkQG0ejdDi/Ywy0I4zPprEo5Axxe/+EPsfWH89fVctfCHidQYb9bqwRsmndHRB32s6n9gJC8KYhND3S7cvSMEl/gP0irwhQ2+om5xx+XGOUlAYa8NfWE7NsS4RS3opkLyWUgW+YRacrRRKbKVoaRmBbc4faqV8y2NIVqfR9hH94MGqUhH4kOUunIOmV4gkxelVWKqPcCL+7X5JSyem4K9JwLv2jggT+2UjAhftSxUOAH42bLbWOFlJTtZ5CqTK6h4Q5AEIqTjoUF4AjE0qXoq1TzPQYNgZUzSPTt2+DCm6OJIEFq60L3xDhWAraQz8LA6Ztny7qVLNpPLqXz6qCiidG1kikViKYVkLq/Kyk3Dk3lSbpeTZUTSob8jaz9TMJJ4SFf8vhC5jPMR0rGHO1QPj5u/kR6lKs+Zb1WRzS4ikSbpzM8hQhdg68a2qzWVmMdXf/Qkjk1M4wDJ6OnxceXiyWNhqiwnlrZSc366i4GAj4QTUu6Y9A6qRdZ57WoiL93jXDqP5PwCMjymPM0iROXY0z+A7qGN8EgXuXxXXGe6ZPVKGYV0kioozf2SPEoF3iDz7vZS3Uj3PzfphZJgsSjVQgqTyRwO5XTsTQNfyQXwmUwY35jW8b2EA48WQ/hazo/vZ5x42taL7zmH8K1SEM8s1nBoNod9qRaeLPvwI3TiQCuAwxWSjiWGZ/VOPF0NYm8rgnEtqJbCHcqeUbHFtsvWdrOk4VP1T0ac8xqk/NU4LpKkFhtCq38nNBK5nXXcKZ+1a5uYwE9Apqb897/8EhYWlng/X4dZWuu/k0gcpU+4evCGSScW27aZ3P2PjeQFIQYk7tTmQS9u2cwbSutSM5fPuwbcJECqnkDAd8VwpJXwe2zoDNmwLmbDhkgLvc6qWqGtUq4iLxLYTxlrdbDVK8GXHEOguYSAKAHx/cUIeXBZvkKMUfxzMUw5g4wuFQOv54rI8IY3acThDWx9Q9Jd3JbNFRp7cSGp+MdF6SuKQnWxswLKQ/bKbAl9JAdxpzRdQ42VcZHu0wsv7sfhU2fUWjUz0wuYn5pFRzSCvrVDCHV2qi56mRHeKpRhbWoYn5vH3slJFCVYyeKQEcsdVA0RqpQS3YM5Eo/QpJCNEIibhOrgJtMBZGyPhecWqLFMUqaqMKVvkO/VymyxC6hVxaVYQplbli7MdCJB8ilh19rN6Onpx0J2CY8+9zS+8cIB7D83g9OLCSTzRcikzXK1TldT3FJl+7yP4kpS8cjztXj9Qjpqzhg3qVoyFWRpdhbFzBLsmo4orz3S0U1lGFfBdMlemZ9l5+ZUvKqSyyCzuIhSXshVV8rJR3VplxHaNGZpHFjA/IyuDV2pZ+aK+LNZDz5T6sTnilE8VfXjdFrHueksZitWJFtO5PIl5K0u5OO9qGh2NJNJtKZOq44BFdx1uoGOLjV8Qwi1RrXc9IXUGDJZDTBPxSJPz7jOkkWvVlR1USZ58kX11KklTyQeSJfPRbVr98Whx9ahOSCEQ8Lkl6RdFe3y0whHIAvmf+xjn1PX/crg8oVw9Njn/42xu2rwhkmnI7rlQZbSPUbygmBjCa/Lihs3BrBlrZcGz0pk2IdAXiU2oQKDbR4y3qNRsTV0sLULkYAGo05s7HBiU5cLg0E7vLzhEniukVDsiaPwVBbU+ivylAYZCKYGFLIiCekJoSk1ICcUEqKRF6RXigQXplvljVDGt+ifC+EsZZGdmVOqyO2kItLFr5der6YaPCcVUtYjlqUXpPWXOIt0q9aowmR9mjm6a44qz8XPO+JR9K0ZpJsWhoNujgzmyy7OIS0LptP9OEjFcZpGJ9MApPtbYlgRnqM3GIGDZTC/lOQ1tuCUADLfd/Lcan0fRZys0rwWIVWZ0S7XJ8ep1WrtWAYJRtyWYoHuYy6rlNckifScuHJUcVt7hyBrBn/vyEF8e99eLNJYC5UmamyBVXnxjshkVpkwKmOIBEJ4AZ9HzWKXrn6Z8CllInOwRK7KaOsSlYuPpCjz1tRzv1iOEuwt0hU6dfosfvjsPoyTmGWWdS2fVSQuo7lFMfn8IUVQDl979LIuCkBc42YVY4kS/sukA18qhrHYJHnz/rXYcLQWF9QD9VjTIM++ksCwJRhUTwiVh/VpEycAuniaP8gLkHFTTVg6OgGeS9xJqXfWAL/PBko1LizbHBV0N1X3ZmsJAfKeTJmQzU5CstE1FCXmdrP+uaOox4eh9W+DFuqQfg3eN13dO+m8/2mQe3b69Az+6n9+jfVHCPtioT+aSI592kisGrxh0onHtvwx786QkbwgJLQS4527Y1sA/XG25VJ/hVSEFIRnVFoohiTDNxTh8E1FRDREIR4ZhyGT8wI+O7rDTqyNubAm0ELcSWJADfbiLBzFabZGFmWcMpBPxnCwuWy3+nISHleOqgxK0jy2K8jW2sP3SCoSPGxWGigtyVo89MfpwlRpFCL/S5mk8uHl6QZ+mdpAlSHTIfKyqBiPJQuP20VV8Tt6sQwP8xzlsfuH1iJChSPjdmRqQTY5i6XpM8hlUzTyPGaKRaTpYkjgWo1KZgkIuXVT6fSGwpinMc2SeGSKiKzoJ4FrMU4ZRS1BVylDGREiZCVjcorlmnL/UiS/JeYvS7ctTfWxkMpgejGFGbp1spaO9HZZWNmPkwAfO3oEEwkqqpaGEm+WLCMihSXnrPM96XmUtNwLeYqEm8QX8LoRptvZfk4X1SbzJfdSfa/F+0GSKC/JSoElXlGLebaqhcW+/vgz+Mpzh3CGbq1Neomkl1JUlJA5idUfFNKJwk43S6kcFoeNZLJIZfbZs1V8KelApcnrJpla6JIhm4aWnGtPqSHxg24PrZiKI9quX/MzwOQpYUvKRVkzuV0PEO+iK91eXpUtAf1aDze/yr8ErCss6yVnCIP2JtZZKqwLrIMyTsvY3NwS1gi+qvdjOrYJvZ0dCJCkRN05WbY/i3Da0PD4Ywfw6Deefl1BZArbP00mx/YayVWDN0o6sjzp61oIWpROb8SGu7Z6EfBQ+kvl5CZBT1UDDDJQQVFu5/+JC8SX9lfkfVYiad2l8ktcKO7VMBzSsTnCihF3oiMkx/eqXhZ1bP5vybwanRVLVA7fE/Uj51fza0hi0u1ZpsQv01ArJAsZ9FYty3t0E6hC5mbnsESDLRTopsiF8NwyCE+MolypYWJ2HlMLVCq1JuysEfl0CrLkaJwtaf+6dYj39sLp9/L6WijlksgtzKAqy3bSsGV0coXHLJIsJAYkvVFqgB5fQzSSIN2RU1REJ9mS88y8c8y75J+WKEbedmuskNHAuUKJLl0BCyTMBRr7Eq8nU6SbQVc0R1c0zetKFehOihLhOSssksVqAScWmH9en0yordR43cyLQIxRtfosQ7ldEkyWTXqxIj4vYqEAAn6fisGIAmiPEeJGohDlUyIhZOfnWcYyedRJlRcgKdZUgLzAc5xLpJXqk0GXsnyEjMeRIQEBGr4vElcz0uVYFgsbHqqXp6bz+ORkC+eqrL6iZFjOOhsEfWkRlKxtwpGxNNLYsFEQQkEqAUyRcKTTIcz3WJ5sGdpqp7OXaVe7fvFeyAP3EI60P1MVxIK0xYV5RwhhulaDlqpy2+kjKvI5rQfx1/VB/NdCF+bosr2tx4uokI6UlZSDFOLPgDR6n/70t3Fk7MzrUjrWFn5vMTVGabe68IZIZ8uWhzr1lvbbRvKiIJV2bdyGWzewhWYlazSk+5oVQTbeYFE08q99q/hXYjLclZT4xKrF4hvtAWDtb7VnAVvo/lgQlGUr4mH0dnehk6oiHImqIfzyFEtRH/wlGzg2p+LSMTOKvOh+WeQtGoAMMhVikrhFTR4JXCMJkFAkliEtv7hwVSEJHqPO9+oVGg5dkRK/I93yaroCN3nSaJNk5ScprVu/EZHeQegkkUoxQ7cjjbo8bZStu3KLhECYMwmIl5gHURMyuVONxWElpKOHsySEI9PTSMv4FemKZbmIyyMEJOqmUiVJlKpUW2XMiJJJZqiMckhR7eSYtxxVlxrxzTKr8vgl5k8pKh5HgsxVqqMUr6PGa5cJjfliRblW7QZACF5uAlN8kViOjMKWIH004EF/VwdiLGdxr4T85PfSGKgpCU636q3MUm1Va3TNxPXiZ0H+bvN127CO6m96ZgbzqTQVkwsdQT+6OyKIkMh8HhmH5Cepe9Q1y9UukVD/93gOP0jJGs81qpwswIaCfio3ulUkFTU9QZSfPH6Hbrc8Px2zZ6EXqIaooDR5rLAQkYrBsQBJcvR5WTgsIAkKk/Q1cbH4XWmY5B61SJ6Ldh9mqHj8rIIRqreSbscPKzH8RaUf/1CPI003r8zjvbXfhw1sUPk1VUcvhArv+X/9L19EJpNXrvLFwuq0/c7CwqF2y7CK8IZIJxbauoN18teM5AVBe6VLoGET1eyOHppZq07SoXFKYFfGOzRlUJW8tgmo7QbJrZN6qujiJQNQNiCv/Ey9KveCN5r74k7JwDk/fXlZviEcjSLIVx8rl8spcRgaGr8vEzNlgSgZsexn6yvdvoFgGB5/gOqbRBUIwxsKseX1qC5gry8IP78rj5aRNW8cIq0pvV02J/z8TZQV1cf3xZWTh9V5LHb0dfYg3N8Lna5ChZfTqBdY0WWQY7NNlqIMSJjSMySVr1KXxSNaCNH4/B7Kd35WZPlMUS2kZNU8kp1aAIvqR+YV8SAos2AzVC4FKph8pYpZks1ivogcSbHIcq1Iy81ykTVf5LcNGmVdemFEIdGYZCVAURwy8USzkyT4/QJVUIWkI+UrRie/V/OS5DgkDRmH5GDeogGSRDSGIMtauVcsX5koqUhH7gWPLyRUTOdQyFH58eqku1sUj3SHh+MdkOeJN0t5bOrrwOjaHnR1xBCmOpRJrbLms4w+lqB7jfl6bjqNjx/JYJHEal2cBqgUIatGLtGtIulLHoVwlLtEMpXnlOnynaX5dv55LHkmmi7rMrtJPOJei/rhe1KWoGrizSAxMS1kxGtUiolKuOl2IMl6MesKIaM78VzJg88Wonim4CSR83uso7JcanfAibvjPDev/2KQYgPxZx/7/OsiHLaMmbEjn/n3RmJV4Q2RTjS+9VdYrHcayQtCGhKvQ8d13Q2sCQnZyPiZ9gArNWxcNjX4iu8JESkS4kZDU/QihKNe22QjdCQko24WK4woBuUKCEGp99sEJLOOJfjqpnqQ1jNAF8fLCikzwmUyo1cIyucjqbjU2BcXK6Ya7atmZctAP6Olp3HX6Z7ovBAXXYWoL4SYP4ygPwq7269mrLOqwdHQ4WppNMY44t09aFJp1ezMlybD23ktNHpFqJJfIQ5el8Rg0iSOKt8WNeKWPDGfysjF/WMeJL4iQVZ+hb+RTX4vzxUnaZBwJEguKkbcpjK/J8Yn5SG9Kx4fr5OukHSxy2/LVB8FqiBRO5V6AzrJU8bB8Ofq0TMFumI1EqC4tcqNlfO1T6ryIq8q1ka1KkutRkJBnqP9uB613hDvh5COuH4y76uYTaOQnqdyaJD45JppoHSDvAGfml/VGw2gryOOrr4+BEk4nkAIbro4stKilffIatNxZnEJnzowjR8cn6U/OAUtk1Rd16B6lEGiKpNSF/h95RqxnDX5TEpMHqYoLlcgqs6NYIyfS4X0t+M44l5JnCe9BBmFDAkuC+lIN5V01YuCY9k1XA4ssPEZD/XgbLQfKaurPWVG3Dt1f1pYF3LiTb0+uOQ8F4D85ujRc/ibT36TWbj48TktXftCMjX2ZSO5qsAS/fnREd36cdY93sWLA+8HQm4dO7pqCDno07Oyi0siqqDJVllWAZQJhDLISpY9kJGfMhZCxrIo9SPjI1hRpWVSM3rFcAnVogjRCDlwa6seGoXxXnvmscwMp0vHll7m9Ti5L4Yt7osadyNOitbkd2SxbAkdC0nIvrh3mhrMV0hTbSwsopgrIki3oYOkIi12jXlr8lwl6X2Zn0chwRadeY52dMDD79T5nQYdcM3aJIny+ngdMle+nXm5DJnw2lDPjxIycFMxCKEIUfACmJPzayVrdOvkeqWbXNwYkioVgBBRsVgiqbcUgZQlXsKyEVUjrqPs8+TKRRG1WZRhBkJwLGs5j5Uk2+AxxYWUp4fK4Ld8saoMwkNDk14yid+05wMZhsTjyHACERZhEkd/TyfdI5IOW3wpO+nBUovni0hieUrgv1LMqeEEQgxOP90eloKsyBch2XT29SAoc7Q6euGOxGAXApPhCTJLnjYvo6b//oUz+Nzec8iyfFWwWMhPFJvMzZMMyRd5X+TxMjKOR74jcShFQDIWiMpanoemWFt6q1gnyJIqvqMelyPB4yxJqlKG1tkNnY2FKB21EuD5jd/X+V6J5VloyJwqJ3mJyk0C/Etp6CTsoQ4f7uwNIijkeiGwbn37W8/iB9/f+7qCyBpaf5RIHTlqJFcVfm7S2bXrQ/ZGvfYxI3lxYCWOejRsidd5L8VAZF4QfXMSjxrAx9ZeAowyXkJafulBkuHospyE9BapYehMy/wZmVyn5r0IEUmLxWMrk6CRqdnFVBFS4xX5qNc2GbXJpz1dQZajcDppwFJ5eQwhOektkqdzipaSI6qBaCwmtXZOKoXU4jx97zRk0l5XdxfsdJuq9O9bJC4eAWV+ViqUSR4NBOJR+GJRElILLZa05Enyqp6qwG9L7ErALCrFkUjn6Q6x9Wfld7DVkykfijR4jeJ6yQBH9bQDqhJZJkOUkqy8JzPDZe0ZcYsqQjjSBcRjCgnJMqjSmyVxIlExZB4SL6+fqs/qpOtCVSCjjjP5kgqeyxgUCSBXa/LUAzuVIV1IkpKbSkDcU1nIS0hZ8i7Hl1PJMAbpnZPHwziZN3G9pDfNoqaZS1aEAEmdPK8sri5hMyEIWc5CXEwpY7uLDQJVh5XnsNL4ZIlQmWjZrGTVs7KePjGHjz9zFsdnEuKjqnup1suuFdtxHN4zUWqiVtRC/aJ8pA7Is8yoBoWcpJz1CBWMjBYW0g+xvRR3S1xcuRfCkCxHmXuFGN0+RTpS3jw2FY9VjWZnvsjcFplbQsXbkkYp4mcD4YC1QFJNJNAT9eKB0R74hdAuABn/9L//+hs4fXr6dc25aui2j6RSh0TGrTr83KQT84706Bb9XxvJi4LUEZn8lunYhElbDxaafizV3UhXbEgW7VhqepBrumh4VhphS62xLcFHmXVbodKoqwBtWfV6CAGpWddCQKwkasawkA/PIepASEO5AawkKiXvySZxDb6nBh2yUqhFtVlxhIzEkOo8prhPQjVCOqJKJFhclJjK3AIW5xcxNT+rZpPL2i5RkorD7+P36kZXrw2lXEmNg4mSlPyxGDNEl4yGpbEVls6zNuEIUfI8KosWukdVzJN0JLYiBihukBAov4WyBKeZByEXIdEqRZ64PxLgFoKWwLVsZe4rYmIZyHW1qJro5fE3ci0sFhq9k4Qmi6FLHIhtP4+voSBd9ZkcfE4qEpZDJtce7q9Uo9w0HpCnVMdVrhO/0x4bxN/T4IVEvSTvDlmNUGIwUr5yvRIPkesVouU/iUNJ9764y2oOFEnFLkqGx1QKVtwfORP365U8SktzyC/OYN90Dv/9xSU8cyZJMsmJ+FCrAgg5SE+Tuj4xfipEdd/lmVsSGwySOEQJeUgevBa2YpTn/YqYZHa/etInFY9a85oqUMgMuay6Zi0u8+58EoRkuVGZ8ecSj5Tykmom46AkIzo/a5KY0RlFvCuENbz/N/eFcc+6DtV7dSHI0rZ/9mefV50Aqr5eJCzW+ocTiaNyW1Ydfm7Sica23MU695CRvCDEf5ZWOhsaxGR8JybsPTjV7MLRRi/Gaj3/f3v/AS7ZdV0HwqtyzlUv9+vc6AYamQTAIItBkhVIRcpRoxn78+cZz/wz/v7xKHhGM/qdZ+azZMmWZEvySENRFCFSEknLYg4AAYJEBrobndPrl1+lVzlX/WvtW6/RBBvEa1oS2N3vvL5d9966de+555y9ztr77LMPnt0I44J/P64E9uCSaxZn+1M418lgjdpbsRtEreNGo0MBaQ+toiSIbW6aHDggEzIAEvhsCbIJm8BGG4WHxwZGOuaBI1DcBEliRmIQ3GQ3EfMyQSHgiOHUinkUVteQp2q1XixhoVLBcqNNsKSayAY3MckGFtaM8y7VggjyGxso5AuYnJ0m6KStlx+Q2rvZq0oomDNeq8Fu2UR06EK11sZivmQjZCHeU3YoxQBqU/grBLjNapUMhABr7IVAzJ5W7yIDdJMAJNYhlcuJN6PoeY5BlxzAETh+yFlQo2M1DZ/X68aOLKh8oUwgHiIdD5kBudoQmGmW/8CAzuIAUbg1Wqd9qV0CpxABRDPONaqUiIQwMzlpBmX54Yh4UJ8xQNLMa3UMGsp2AmxpaJ+dSLNh6rTcFxSiVGysVashv7yC9YUlFFY2cIqA8+EF4AvrZKDtBqapogapBjcp8zbKxLwIcIzlkNW42nXmj7IYihF0crAhdA2RBwg0tU2McjO2AJ+FpWB+XJE4RrIBCXjUy5WLcEd4PDNF0CHrUlxlASyf1xf4qsJUnmRRtjie341p/vReEqYfmAzjfzg8ge+bTmBCdqA3SMw61taKNnJ1I/Fz+MOFk6c/+kvjo5sufdugk5s4+j9SgN46PnzDJKPekLS2O7UPneQ02i4/GkOyAm8ETfix2fGg4MthxT+FpdAsFl0ZXO4ncdE1jXOuObzS34VTw1241IpjqVBFubCOamuEWtuNaluC1zKAkF+MNW4ZG9g4zPHNJFtJI2IUeKKSzflR1+3ipySEwKNJhfJ8NQHtKWCWs5TMxto61lZXzcmu3KCQNqkKtXtYpRrlpT6/fzZnUe14YIvmywlPazzlZqYRzaQINlQrKLQK/WmgI1VQm4SNgi0Wp4mKV9aL5hWtOMhq6FKrGnynomw9ZDpmfJaQ6Xe8T5g9u0bgNNtZKk40HjEVSLPgo+ylg+EQtE6TwEggJEYhO1qLzEaMTkKntcuD7LEziYgJVbHSsJnWdZaj2E6fQCBAEwg7YCdVjULNfJhzoHyJWLIRqmvTkzkkyXa8fKaLKqW8umXbUoeg8Keyi2n6QYtgo7rqNqmysqxW1vK4sriM5YtXsHLyEtZOX8bqpRWcJrP50koHX+0qUqIbu0d1TLrFbjposjxktLUOQ2uJCdBVz1KRgxFnZc9QAqNWw4AFWltNKlckCldGYVAEMi1+UthlTGb58IWpZ5b52wQwNQNvNGSdk2zy5hhJkJc9RyxOK0ns5U/+aniEn4q68HdIin406sbBoAcpvb/T4N4gjfDCC2fx0T/8AhRGdvvJ9Vv54okvjA9uuvRtg85E9uiH+fLE9+0lGX6HpLmd2SPoqRFI3jW6wE9bT0jqgPlItE1N0fBud0hA6ZMduSLYBNUwfm70I1RvCrh88STObLRwYjOKM+0EmYcX5W7AmJCpIaxQTbGQ/43YgQRWqoCMEKYyyB7Cq9Ro1Vdr5rQMrVuBoSTYzXoNVy5fweWFK8gXihbFT0xgk/evdAfo8p4H52Zw96F9iKfTBjhy1dd6U4pwmJqYQCyXtXMyuuplpcLpvWWUNabSaxPMilgrbqJIRqOeVP45sh8MyA6k2ilpfpXexzEWj7iJ2XiRkpDzU7aYTDJuKz3YREmqfBqu1gx0zdXS+SDVCo3gKaaLrUDJLSpbDUGKGIqCYtw0OqiR6mtOG7NKcNOHwFpFN7ZE8UA+RXofhdiw0T0iTzIWQTIepfxTgJhPqZxOSAgyJwp0g2AnQC4pNhEBXQzu0loJ5xbXsLpRxLDYgLtMkGh1sVxp4cnNLp5vkeH6QpjsV5HpVGxRRK3n7ub9Vcs9rT0mkJHtRmUrENLa5SmqR/LL0khUkAwomuTX/F7sJDdtPlO8mPpNzaZIyABto1gERBdVZtc0VTO+21C2G7ZNDTAo2p8AZ4449cPBIf5+ZIT3h0Z4OODCjMCIt1PTUptWcljtt07/6ZNP4KmvHr+hkauR2/2LhcLxS+PDmy59W6DzyCMfCHXanhvyEVAFDEJRNGcOYhAgfVXjNdsJgYHqgLVq0tsBBV1MxEvhMB2aPaKFm6Tgio1IRes16xiUF9Cur6FAprPYS+FSP01GtBdnRruwQBCq9nzW2BW8ScxHwOPYHyQsbB3cTL3iY61p6Jg7MtzKZiEAUtAoGT43yyUCTo0doXrYFtYplHV2f1OJGB45cgj75ucRIrPQvC81+rbNRh4gns0inE6RLWjkSQ9i/i0vskOYFKO6uYllqm6FWot03YNYLIRUOm5qkaPqtAkGDT6XAsGyanbJQjTBdeAAkAAjmYgTgJwRJtmnhsyDBfaisA2Yz/6IagTP9/gbMRUxrgHz0hvIUdCFQrWNddmT+F56TlNqK+uGOWSexRRVRvzjpy3ZInWD93Bi67Cs7LIRImRWuXTSXA7EjKT69VgmMm7XCDglsjlnCkYJi+tlXFgl4GilCDLGHNvGXDiGKEGkzbo4TlA6ViybM2aOQr0v7EEi5Cd4ElDlaU4h77M+O3zXvhiNX/Yc5oNlMJLKlCJo6AxBR6t/QqCjepexNiMWxDYoVVzti2zRVCzWrV7GSzXRn03ZpE83n5EMeRDn8/Tzt7CpfiA0xE8Ro45wP65myYKSUdtYtMpsnKxTs7K7fuqTqf32b30Cy0v5G1KveN+fJ+hoyO6mTN8W6MTj9x9iCf8P48PtJZb+YCQj8KY1BM9AYCBHN9JzP6kxhXJEAXAN2hZwSTq+Vjj0sNLV29swuBo4GZACbrnrG/C21tmbdtBFAL1AAr3oNBreJPJdH4pdD9UvMpJGl42+z8av0S4N8Ur41RK4Sb2yvLE1qbXYd9xXz81PCXKEvWBMhmL22BLoSJSMgY1Yasxb7jyMw7vnyTASsFUVmFeLHMf36lN1iGYy8JJhKASGAjvp/jKeaoVOXduhcK9RdVtczaPLrKTY0JOpBNpsjJtkAbVGy9QrLbcclF2I+ZdvTY2bBFpZ1rSDKPMkEOhQwPv9vgELCxY+shixEi0t02IZyNgsptEgaNWpIpYIdKUaz+k5LGONIDaZbxmnxcKkluq++hTYmJ1JdcC8yhCvCa4qI0fUxCS1/IzYj6a3jEw9k72pNJ7vtUywWVovmRp5mcxmqVAhq2rbpNZDqRQmAlTxCIaLrPuTJTLLzQK8nRrCrOEsv0+mM+bYKb4lRdXCdBCUWqEk2U7MqVbWEfVT0q4cWGBsa1SZ5ASoYXGpUASXkU2NIDtSJ6Ghd7Ypm9vFPHsTCYQms1StImRRYjhuJMg6J8l03ucf4afJbP5qcIQkC2FIoFWT4VP5W6cU1KIE0OpO9c+x2+nsN6darWnhSVWXr3fN9dKp0wd/Fnjcnnwzpm8LdCYyRzWr/Meco+0kFj0byKC9TJ35BLzVK/DW1uFpFuFqbxoFHrn85iuiVRxd3abNONbQpo+9pxbU03C6RY5jo9dQ74D6uKd8gY1KTlleCncOvhh7N/XgbGjJQB9ZNg4NO1e7ZBQEoAY3MR4ZPyU05mnLT1U3m49hkNQq23ROrMfsFmQfZA6798xj3549mMulcZDs5m0PPcxze5zhZzZoqRNmu+EzRq0motlJMhaqQ6UN8z0S+5E6peDqjXYXhfImFlbWsbFZRTKTQmaCKhqf3dN1BCW5FWjSqqYdUJaZX8dZT3kTEyE28KSEfqzKEDTE7vRpkRLV6/MdtWJDtdYwG4hsEx02co0Iyk9HtiI5AyosrGxD8vERUDmjemI0MrXr2U65aIhXm59gF6NgCpS2GKTiMDdbDd67a4xJ8YHy5QqBpohFgsxKYdNm029s1gzwGp0BQmSuB8nUdpNtDFgmS6yEVwiOSwWtAd+2ulKcHS0uKHVTz7McMY/Kl4C4QZbTjaQIjAQc5lkgo5FCG5EiszRvY3VazD9iVKWyBCQ+T4MbmvFu8Wu4udmReLNp+JIxtFnv3kEfs90GvntYw98NDfADUQ/2M0OqA8KZJe46iTsCG8dO6Jw1sLbDq1ddTSrjK1fW8Zv/4eM3NFTOVvpsofDrvzU+vCnTtwU6uczRf8yS3HZ4UqdqxACKFLwq3N0KmcoaXOXzcBfOEDwWCA4EneiUDV9qSHtY37RRKTd7KPWuo2bThM1RfShMMpGULsPdWCM4kB7H5+HS8h4UiMCwjbtzIxydDiAd14qTPgozzEAqm0WTvb4ah1QCpxEriwIoq1RrEE43whNs1GJkovWxeNJ8VBQ7Zm73XmSmpuDTSAf1cYUSFYNhZkwgbJmaKBtvpWSgo6FbxWnuEXRKZBvrEjyymbyGaNmbzs3PIkxGpREn2UFkeDU7GN/HZnZLQAg+avAyMMuXpsteXmqWWIVYHCWf5SLg6ZkNpd8neMhZjnmWerhZqaNNQBB7UvjQNoVcIVcVrlMrUHQIRGJJshGFxAqYdG+HHdqhCohC4jcPZBmrBXJybFQQKoGdRtiqVJc2NitYLZDZ5ItYK5WR36yTvVFdlGrKTRNbZbjOkrncSdCJ9l24Um3g+XIBlwk4WgJHgKdQIWGCutYdq/G76mYRDZaZhtzlJOphucju1CHQDORRLKAR0+F3CtRvICSg0fSUTt3CXCBD0BFAidHxtxqFGlIVDZBlxhJRJII+HGUbem+njPd3Cvjx8BCHmccI31udgp6nZB7wvM/VNqRzAhhuPGU2Hm0Co29OLjz11WP45CeeuDGnwBH+Tb544mvjw5syfTugo5nlHxvvbzOpT2JPj03KozMFQBHYzLdlyK1XNeEaUkXSYvpuc96iOlFzHME8ajC6Da+RAInN2PIgZTKmxhLfIoQhVauhL2K911R4hLfMBzGT1aL+AWKCjxsbBxuIvHNb3ZE54fV6BAfdmL8xsGFzMqMzBVD52YoSZ6qG9ZTsDdl+QloSJZUkIBLM+PtWs44WQUdD0lJRKH02+1zOhvXCMrpyxSdwSMVTz68JmWUKvgKtiNXLhpObzNkcI2uwEiT+VsHGxGgUgU+2Js2Fqtbr5qOj0BNaJ+qqM6DQQOLA/Kj3VwhNORxKSORIKFDYJBDU+Pwa71Hh1qBaJbajN5dKqOFwPs5UGI14KSlsh4buFRZVYKPoiGkyAS0NLP8YjX7Jo1y4KOIogBTLKRBkNhQ1sKJwGk0DG6l1Pc0t40M0Kib36LjPg2my2RJB6JliHpc0ZE3JmshmbAVT2YniBI0IwV2B5+Vr0+8I4GsEy7qxZJ8CwPepHrKMZC8cypBsDJCASWCUKqX42VqySKNUw+yUvZuLYCuG42HnkItHcDgVwUNhD36c2PUjgQHe4e7iLp6PJ9O8txwbWZ5y0eAzpW532KH0KupIuw74SO1X/anMWRa2cf96kKP6+ugffhEvvnjWmZqyzcT2/Qv54isr48ObMt0w6Nx773+dZK/68+PDbSbRTgplv0hhZsOWULGXM/8H0VpJcreGUXUdruIljDZX2bgolNUVAg9ZUZw6toY6WYHqoXS5u7oBT+EkGROvdfswDE9gEEwi7PcYw7lvbxKpRMSoqwJtSZC0FK9ASAZiqU5DCm6cjV+hR2UEduZ7aR6YAJHgwX3z+5FAs8FrlEYdpNaTkj7fpRoo136FpSA9YEPsokfwkfhLXalsrFDIN4wBtPndKnv91VIJHVL+UDRAhi9HO48JcJDvJ8puntN6QVNZCAdiTmzwMvgqZIWGim1Jk6Hb7DsKIq5wFmrZAhs1eDE4eSF3eK1mwOs6TZWQymbBxPmdGdT5bpr4qufYnC5mXGxK6oaVF1mn7FeRSMjmrEUJipFwkGXIjoHlp/tJnVSeLdwF822GZtUTS0GGUvn7iI0pznSb5aCy0dQN+fPo+fLcLjB/Fxp1dNgxZNJpJAgCM7NUZQ8eMdZVKbHzYTGIWcXiivWcMnagehMIRXxuMzZHqctooKETz6EfjFE9p2pM9qg8ewniI9aVi/d2pQjwLANFOUgFPHjQ38MPpnz44XQQ7/Z0MFstAhtLGKoz4VbfWEPt8jm0ly+gx06kvXoe7SvH0c9fxoBttV+hKsj69pKVi1laGTC/2gQ610tSb3/j1/8EBaqcNxKe1BcM/uz6+svOkOZNmq5fIt8i3XXor72VAvvM+HB7iQU/RI2U+Jy5tsvOoNanylGDF/iIKndkuxHD0PIlsQnuu9BEAp57fgShXXfAxUbsarGSWnmMll/EcPEpuEiBR/44+lMPoRvfh5l0BO+7L4cH92eglR8EGrq3wERLhmhfqoRUED8FcMbVQ8hDNsGK7w86zOuQ+XEAUeMJos4SJqlL6juZYRNo+blI9RArU2+p3q/foqpCAWrV5U1bQLNONYBgowBYmmawSXYRpLoXIYU3NVITLPkMLXWs2dkSfAmzykdMSyrSJplChb+tNWWXcfx1ZBQu1+S/0zRDqoydAeZX85ssjCnfuysjrliQhF73Y97NPYB5Nkc/KwtHdRPDUblLjRWb8bFeBEYa3TPPbR5rRoPFwiGDs2bD+9iQPstQBMQ6Am42oiXhZ7kLdMz2xPJuyUeH7ye7S4wgK9CRj85GvsA8DLBnbhoPPfQIYrEk1lcWbe2vZG4G0VgCyxdOYXX5CoGaKq4i/qle+Mw224scHFWfBpahGJqRDFaT8ygE08Zw9+7Zgzg7mnohjyJZXj83CXc2R1UpgBTbRHxzGY/smcYDe/fAx3JZW7qEFoElMOzYewT4nv6Rs+yOXDsEEOp45IukgQXZvdQZCuxcMd5312GEJncjEAlaONPXA508weZ73/M/WT1dz+bzeunk6Y/wrobdN226YaaTy979N1lK3zc+fOPEBqVRA09uCq4Q2YAMxzqnHp0bCc+4d2ZZcl92DzP2UqdGd5O6fIUNVXYdCtfmBfhXX4B36Sm4i6+g12bPRZXHZCA0wfunsXcqhnfeOYGpdMxYjo+CJqHcMoyql5U7/tanj5Ki9bQGFNAOmURbKgCFQx6zWqq3r2kXnbbjOUsA6beb6JHeq6HLD2RIkFJw7g5BoVatI5/fwPLiFVQ3y1QnFGqij/VGF6UW2RPzoZ5XM8mlKgkM2n2FpaDwUCiXVjawXqqhSNVEvjIyNpcrDZuIaXYdVRdZHbUqGxlSY42EqPIENXTNr9gWHTVpYL/RpE3N2RJ4yYPbVjPoUB0SyGjjtZqSIIZjxmMxHAqSVESpZ7booVgf31tqVphqii9IVYXXq1zECInmzBfBl3mxCZ6qV5aLVDofe/0Ae3+xJdnCxBilwsrGpps0G3y3ZhOxaBj3PfgWHLnnQcQzE6y3IDZLRVy+eI7loukmZCe8Xh3U1qRdjczJJUAxfHR/rSOvWf4J1wCTwzqyjXWkygvY5+5gnm0ptrkGz/pFZDaXcLhXwX1k3oFLJxFYPoV75qYQ6LFTuHwCrvwFJPhdzN1DzNO3qAjm06Q5aBHFQVaYE74TmamFN2E+9Pwgyy7g7sPHZwm8PZpHxs/rwYnK+ty5JfzO//Ofb0i14g8/kS+eeHR8dNOmGwadbO7or7JpzY4P3ziRFYzCMXgPvRXBqQPwsAEPmiUCCxvsGOGlTmyBvfxK1CBtwp88Wjs1eOvseQg47uJpeDYvUeJKdr0Ex67lgdsbRjIzjfv2T+AtBycQpUog3wej/WIu6rW5b8yFjUGNV12WDcXXqhiy15VRtEdEkLmoS/CRQNroDZ8BCX5H84XImCQ+BDPFd5HXcr5QwsLiKrcVAsc65PRWI+BUNFxM8FBg8ybzGoyFCDTO5Er52pTrzjpLG8UKmUCP59tY2ShibS2PtUIBpc2qTVnQzHFhjs0yJ2BrdEsNPR2PIJMII8FeNULB0EiXDMoagZKxXHYcsQuNWtmiggYwFHzeTAzLAQqCBM9thQ8RmOq9dI0ZkK0MyKTEciTcBB0xkzbVDo1SCQh4kZUJCwXMqUw1xtYUVU8AJJ8nM/gQoGTHi8YTvF8QFQKzXAykrk1OThuLEdPTgn0CuC6fsbx0BZXKpj07KvDh0zpyvmTexLoESArgrt8ImOv8TVPRHzeLaBc2UF1fwsbqIlpUc4/MT2E2lYSPgJkQ+ykuYT7Uw2yM7aGxhuiginjIZ21HYUA0t04uE2FtBBktF6S5a4psGBQAh8OwlVV5XSA+Pq+JoVSUPcEo3AHHd+ibkwtf/tLz+Mxnvn5jRmSX61/lCydeHh/etOkGQecX3RPZ0m+OD7aX2JuOokl05w8DiWlWWtrWESetcObjqK2OL5UQCEh0LBquxi0hIP6Q3lP1oPqj3tIMyaTt+s4RFjb6QQtT8QDefs9+7N8zZSzHYroIZLhZwCwCjEaHZCQV69Gx1BxbA1terhJKGW2p3ilXPVIKZVWGVM36FlDJYKhpEwqatbxewOlLV3B+YZkgUUKR4CKGIUNvRZ7LVLUqBJMqhURv5VVDJ3sRkylVHfWowt/UCFJVgpeERtMU2rxe/jJy0tM7yoNZDEQAKLWOGIokG3maapoCnkcoEF4KMYuEIOOMQgl4FA9HmCCAkZCqsDXOIhCRaqD3ktuAylusyQRE5cn9rUmw+l6jiT5NeqSQywYl1U8MVszGVC+VsUCFx3KS0zNlZxKjkgra4wkBoK3CwWNN+tS9SsWC3Uu+PWak5fcCGntn5kHAJHVYrKfGjkHuCxECkwEMwVVGcM0P462tzAsKPcLOQyxRIK65eXWqpA3+NuR3Y2JqCiktYEjVKRsY4I60G3smYkgE3AgHPFaOIQKMAU0iSVU4wY6CgCbAoQoskPGZKhyyzacZ93wPzdTX6hay6XjCIbYnlqdAxx+xMn9tkur5oQ99BqdOXibTcQz220pu9y/k88fz46ObNt0Q6Bw+PDfFZvWPxofbToNEDp3p/ehQmF0h9nI89ipym8BCi+WxkalyBDqaq2O2ErZhsR41YL8qWcAwFhAHpmSgHNslCF5+gtL9d+7H2x950JY6MbDh/SQL14KOhMYEig3YJh+qF9asYzYYoqD9RjOfRd/5AIIAWzRvYo5/FFl5xa+SmZy6vIQTF65gOV82e4uEXAIvG45GjepUY+pUmbRvthX1zHyPFu9XqtRQrfN7CkqLjEhGa4Gd2qeovOL9RJgHrT4hW43ZFij0Cn2aCAURpTql5WekIgpyNUm0SoCr8n7EGYIiVSSeN9WJNyVEG5sUMAg4NTVCKo45+lFCBLqy4Qg8rJxVXvydrSBKAdc55U2Cbl7evJ8AS0sJhXxuRKkiaJa5gtdLXdXztAKmvLm7Gt0imNgolxjU+E+MscFyUx2rbmSrqlYqqFfLpgY6q1mwXfBperbKSauU1us1gjJVXn4ve4hAZX19A6trqyiXSgRrDViwztTZsc6kMqYSBBaylCzV+/mED/NxN6bjHhuFk3E6HIsZyISTKW4EGwFbREH6IwQS+WAFLOaQQq/avm0CHjm2asqK5uz5zbNZc7qMPfvkjBi7Lugonvav/duPmXOg2Pd2UzzR/ZmlpZMqlJs6fXOJfIt05Mjffq9rNNz+RDM2esG+WE77yCNOz8nTCn3gHzTho949PP8YmgsvwJZ1YQVpImBvqAh7FHD1lGxcQQKCPF/VWUsxcNQxF7Tsi4JCKXrcXXfdjZ/4iZ/E/fffhxB7G17I+xG81GgtMzqlPQe27E4SSt5fwCaBUljLUZ55qhSh+Lu2JjW/1BBus1awNaEqQxcqjYYtL6OJms5IEH/La7WvXlrCoryb0FHQ5E8jFM1OTiISJtuhoOi3PGmNThMn5YuiyZMBgYmAkderR5QBVr41YmdxCkcipljP8k6mGkSWIBDT/RUxsNIgu6pqtMqZENlsNs2eI1YoQTdGZ4xJxmGxQHXJDhjp+60hevndqKTk7ayRNRY3WZdsOAMCi9sAUSOBYlzylM5EQwRCv+VX3szyMq7LhkRQkKFbw/s2esYyUSegkTEBvuxSKgcBnOpAeZDxN0ABj0sFI5g5I2OKu9QhOJPxkf102VaMzRFodb4jsDXWzHdhZlXnMt6LhU2k4rhjzwwOzWYxP50xhhjWaJYxlbBFlFRnsMVgPHLZYBnxoSwndVpUwXkvExUyXJs6w3ITsKgT1GbtkZfY1Ba+g9rdyJeEOzbJ429OKysFvPfd/6Pdf/tptHny9KOp8cFNnW6I6Uxkjv53LPt3jA/fOFEYbSLezD64MtNWOaLTvREBwx3EkKzHG8vB02eDqlPYrdH37KdqQKLiYiVOiE0KBVumOfTx90o2/M7GnM1k8f3f/4N461seRJSCaWoUG5wNcfPTETaH5Rjb4TkJnHp5ee1qsqfUOYt3wwavXrlfr5LpEOB0XsDZqGI1v4JV2WHEXJhXCb5sElIjFMRcwiqhUzgK9cIaFVIoCcW/keB1eL3sTBHq/QmCTzISsAUBo7IjEHQ00VOfAh6xELVzAa1AwlQe5mPLeGojTRR4MSOttKlA5jGqASozqWZy0jMmyGMZ2wVa8iLWELSBGstBC8QJ7AQgJmACHtaZSld50P4W8xEb1QiOADJKcIwLJAkQMqDm4lHMZNOYTKeRZPkrfGmQz2MxEwBYhgQjsZ+gz2U2jzjffc9EGrNZOdx5Mcn3mSXjaLNMFdi+y/KtN+oW50dOgA2CZ4OfKmNWpJWJDNCy9ZinslRi5l+uEXIFkCzLNnN0zzTecng3Hr5zN/bOT9kUE6lO8rOKJFK2yR6j4GH+cAxa3liL+skW5ZYtiu9qn26p1dofH2ufbcbaj6GN/rGclTEDHdYXVSuxndcm1ceJ4xfx4d//DOtx+0ZkNvnfKRROfGp8eFOnGwKdXPbof2QpJ8eHb5gECl5S1fChO+FhZaunYptwEgtfLHjgJYsRNa2voVvdYAPiBapIJqP9bNgSOBMG1qeqVfvaU88aYyN/+yNvx7vf/W5MyUNYthwBzlhYjF2xcRjo8NjZFxDx/PicAGcLmNzS0Zln+QVJBTOHQN5DtooeQamr+UF8CQFTl4LdIdOSkMioqgmhUiccAJIRd4g230eAo+VmFX0vyGckI0Fk4yGqS0FbIVPxmrXcipzhnAmU6q1ZDCwjfWoahNiAgba1acGCwEgsRd9LLXOmJfiZZy3nohndyoPyr/cTSAnw9O4qTwnLll3HAJ751MiX2J9AyVk5w3m+8qPRKz/PyZ4SZDkkyCYVzkLAopnqWaommXSGTCxhbEyMQipNgqxiMh3H/vkZHNg9jbsPzOPhu/bjvkPzODQ/jd1TadwzO4WH5ubIdodY3KwqdLvVofLVkbGeIFoX8AhMNeJF1qWhcgG7kUi+h8BTa5zJdnOQrOZd99+BR+45iLsO7EEml4GfedHKEk6w/QxVqCQCGuBgvXhYp1o0T6FNPAQUF8HF5vlpX0yHZeUEm3c6ICt/558qyQYajOU41cLM83eBBD+vByouW9/q8cdfJOhs34iMoetfFoonTo+Pbuq0VUxvmO688yf9GHqlE2w79dkoJvezl/m+70fZHUW+Lme2AWzFAwGO7JECDnTgv/QV1E9+Du2aVmd0AMcMvaxkjXgIrDyRSVYuf9cq2jB3gkD24IMP4L3vfS/uuOOwVaKxAjYKCYoudgTM2b/6ttoXgKln4iYc1L56SbEDsTELn9puol+tYMgGrqHmOu9artexduU81hfOY7OwYatlymAp0JEBWOqUgSnRwe7LR4llpGLhq1uam3xplA0tHrgVDlQCLjXB1CH+WKxJbEp2Kw2TjwR+vMoBTP12RFDVyJIXMakNFPjuwI0ri6s4feEiLq9soNrsqjANbAXAvCHzynvyWZqwKbBS0jvLcO+EOuX1yg0zIcVLM7ol0BImef1KbUmRSaQJnorgKJVrfmIKM5PTFH6t66WRP6loyp/mWpKZsTMQM5MdSNUgufWROvFRpra5qx2cO7eC3/nK17FYkpuEl2o2QZvql0VDHJcniZL9XqoY70LQcxnb03y4uVwCeyZTuGv/LvNolq3GT7VJ7EXB4AX8gZCWtInzOGDsxQERlacAhe+s9qN3177ajv4MZLgJXOy5TtIpJdWbazwbS52TK5w29w17udck+Xj9f/77X8JnPv11RFh+205u7+6TJz90ZXx0U6dvLpXXSanUA/Ns5P9wfPiGyQSatXL40C788Pc+gH3ZIObiHkxFKSB+VowJPHtisRZWepC9TsA1YOMmNZd+rUZAoRKrERj4M4eQ2P82TM3uxXQ2gUNsWN/1zndw+y4cOHAAIfaoaqi2ib1IbdpiLwIwCZ4Yw9Y5XTMWRjsvoOI5YxTcDLx4L8VZGYajFghKLMgfdJaRVcwdRRkcED0tZgzzqBEa2VcUQkKGTg0zJ6Nh5BIhpKN+7geQ0GgTe2U1WKlLxgq4hQOOUIYpnBHuhwQkBCfFHo5FqFLxvI2iyXCphk0RVJgMczGgIEhtslUsmEf11lL/umPVREPu1kvzmd1e10bFpPLIhiQWNZT7Au8owfOqd5Z6MC4fhcvQkHyO+RArU9KEWgGSDN0SuLbsajxW3Wlo29Qy99Di6yTiEbtOQ8MCK8mpAEhAJAc7uUYoHOhIgEQgVhiQar3BPKqD6rAspe45dSIAF/joWXr/EPOmMr1v/wzecXQ/HuF29NBe5CanEKPKHUlqI6uJk9WQuWq4X4Djs5GlEJ8r+40MvwQfbSxD8zMiWBgYqcC0jYFGc/CuJmvfWyqV8ujYzUipCDoZ/v76o1KNRhu/+m/+0GxtamPbTaFw5OdWV5+/JgM3b9o26Exmj3wvK+Anx4dvmKQmqRd96KEjeM933YW5tEDHh90pP/Zwy4XZqF2k8mycXo0a+Ulv47MYpfbAn5pDLJlzlquNhrD/8H24/23fg7vuOowHDu/BOx68Ew+95X4cOXLEgqNruRiNyJgqtQUwBiIOW7qqSl0DOFc/JVwGOtqcxr21XQUgqXtb+7xOhsdgNIFQJGb3Mf8eMp0+2ZHovsBIjVdLq8wQIGNhCpmGnKVG8vfyt9HStCkCknxtBDhSf4IEowgZRJjCp2kH2XSKKm2WwETBZVmqgTvPINCIhVAeFCHR5Saj4IEMtAYiZEdy39dEzg7zpoXzpOKpPDRXS3nV6JXKTWViAqSmwLzpHU2VFYvieY1OpQg6U+kk4mQUGp1SHppkdRYCg9fIltVoNgg+YiVkiJ2mY6dSR8D7yFM6LN8XbvFUCrHcFCKpLIGA6iDVmgBBwB/iFg4gl6Z6Fg1avqVSKSyJ6kEhX338lM+RprrsykZxdO803vPAHXjbPYdxmIxaQ+JRgoxWBVXQ91AizWcQZNhJaPOO1SiP3wEblQcLwOrU1M6tPxWsikTciuVs5WNlpE/nWCAj4FbHaRvrexSIApGszR8UVL02qSOWEVnTH24sPCnOHjv+wV8dH9306Xplc910+I6/+Xusi/9qfPiGSTOYJ6mv//TfeR++9/setjqTqqAdDQ8rGJXUrTxp9Ua1jbXNNlWXjjX4CHu/hH+EuKeDbHCIDBu8VuhUnBYZIxWDV8Ii3xFjKsyYNhFd+zSAkAw5QqRGZC+qr6xvthbl/D/+z+g7ezJnNIrqFT9NwAme+nSWy5GBWPYbBabqmEdtubiB1SsXsHThDNaWF1Cp1NiL9S2vc1NZZNkTa+qHbD8S7AiZSDZJMErFzNYhFqBliD1eLaAnH6ChCWnQ56c6ELTRFeVeaobiLq9s5FGo1M3pTzYYjex4KZBiGAkKtBYK7PVHWFvboJq1aFEWFZ2v0qKgUM3TKBRfygy+MrpL9RPTkRipjMSeHIO9OgUgSfCYy6Yxm8uyc5AKNuK9ulgulVEoVwz4BHYanpaqJQPygV1TeOdb7sVEJmnG8UR2giCg2MkyxJJhKNIf62XYV5nwBlLb+NdrN9BtVmyNrOXFZbxw4iyef4Vlu1GykTA9S7awA7MZHJ6fxP5dMwbMIXYAgVgSPmMzshESTNURsfzcbjI31b/A1VgMwUHqlF5Wz1ZDseS0CZ0z+4zaqRqtTtsl2hfQ8LyObV/gzNsz/6NgEqNwlqocQW3rlq9Jut3nP/8M/puf/mfUHGLjs2+cCG2/ePr0R/7p+PCmT69TPN+c7jz8N8q8fNtG5GazgzsOz+Mf/s9/C3cd3ecIMhusJfuQgGuTQVnGVgm5I/RSTwQe6mWtJ+f1ZgswwqFG4YCMKlwgQmzRF9aQ1KiskV29xtmcxuNcM86FJaPE+ifaPgYb+Qk5w9/OZqDDTVMDtkBHRmQBgSIJ1igka4uXsXD2BNaWrhjzSUS0nnocWhOpWds0u89kJoWD87uwl9vs7AzZAAGJjGHEsrKwqnzWJoWuTSAViwrJMS3IXpNAIFtRpVxEYWMdy/JaLlXJNrTmOcxJ0E/VJ5Qg6CQSVgZlAsLS0hKuLC/h4nIRqxWt9jm0fMsnJ6ERHD5DxSXAkEpqssZ9KxAWlIzHE7EQ7pidwq6JKWNQsm1RyvjsPpYKBSwXiuanpDqUoVcOn++4/wh+9L3fTZWSamUySWYzQRDwo9PooNVoWl16hx1zrvNEk/AEY7bYnyIQKMrhoNciANVQKeRx/sJFnD2/gGqlaqN9Uq0nsklkMhl2RPKlkfMe2YwiEaismDcbGCCbkd1GeXXqXY3ESRpOd9QiJrUNS6wAEwcVggCHx2wPah9aUFBgrGMiJb93JrmaauYLYRRSULAc96Wuqui27vmNSSD2r//1H5h6lWCdbTcNRsN3nznzh4+ND2/6xCJ643TPPT8VGQ5GN4S0ApQDB+bw/T/4dvaocgdn5bERmx/F1icbh4Y5ZQjVcr+yZ4TZs8YjzjCy1sqWHUM9vzPU62xiOaYqieXok9T41ZEp57ut0Q/nOn03VqN4vHXeAabxd9zUkNQ2rUGNz2tzgGv8yTapT6dtOg1XDndBNnyNjihQe9g7QoZqk+ZEKQh5vVY3pvDwPXfhnjsOYtf0NAWIahXfL8T7RtgbRyl0QSKPlhzWvQPeMMw/iYJkc8VYVh7XwNQbrUclECtXa/Dz4vv3zCMVT1q4Dgsuz3eTuMiuY4vnkWVpHlelxWMyJA2dixmpPLRagyz6ApgtkJaaqvqRp3CKKtFeqrDzWtmCzEjArKBgArsUj+PhsAGz/InqOs/yu3PvLO7Zt4csKYZUgqDCe3b47IULl/HFz30Jzzz1FXjKKwhIePl8ixlN9c8l51EBhYalmccQQWsyl8GeuQncQVVq/54ZzM7NIjc1g1h2GuH0BMJU0/wELgGPh+XlOO6R4fDTcXdw6tUAhfUlAHEA59qNHY1cNcaz1ofdBrcmRtyGnSqG7SrQrfO7BkG1Zp7rFgzeF8UwmDOGYyoVH6H3t/ZxnaSy/81//wlTsW5EvWLz+vmNjRON8eFNn7YFOun0nUfZJP7b8eEbJrEaDbvec88BvPu9bzVXb/7eQEcN+1Vj7bih2zlWFhvIln3FwIJqlkXNG28aBt/at+/H+wYOdqxN97zmHuN9bQYa3K49v3WsZ9vxVn54XwdorBXZ9zyrpuu0XzIC9YYCHofBuSA3/k6lAO+gbbYaF3vtGnvoeDiEB+68A3tmZ+GmCtJcX0W/WMSoVWfHqdEqNngXhd/HCmG5hdnK4nxGgAKpdZVcFCJNcrQA6HySBUOnQFWqFURcHjx48DCS6Sw2KxVbRFAmTPkKaZqA2JkMv5pqUap1+byR+T3JAU/1IPZy1YajctDIFd9fPbacEFPhIPbNTmKOQJlIpc1BUQCtiACKFyQ/HXkky96icB6ad3R4Nod79swhy+tl+FaA/ZX1Cr789RfwmSe/hjLfP6cRS4KOZuQPWg2bRqClmd0CDL6rR74x6mSojoY01B1zfGvCMgwnsgjE02YU1sxyOfVpeR8nlK1sNQIbNShVlOpKLIZAYYCj0UABOz8HHfRbFWJJBQMyzH69wK2MIc8NW1Xmq0RS02CZExhZPtZW2RnI03gUTGEYmSboZFhpeqaYIR+pzWkl35Sq1YaFJ3XU1+tfc730ysk7fu5mDk/62rQt0Mnljv4oC/J948M3TGroUfZS7/iu+/DgW44YMCiZgHPbApurm77jp+rBRmauXkMhYy0asPDTGWVyNrsXPx0AEXAQlCgA+u61YHPtdj3AufZ7Ax8Jnz7HoCMGpbxtNRQDGzVkAo4iEGqouUUVqrB4Bu3yqnnspuIhAsDQ3nfP9CQO7Z5HjOATDgcQS6ctEqHXRUYhRzQKi0BM4KDYM/LY9lIwevztwO94y2pioeYsOSXpzNSWKijGk4xEEQ3HbA2wNHvQiXjGCYROUJLaI0PvJllRsda2aH1mcJb9iHeyIXmCpcDdVu40ANW6Vjym8CeoAu6bmcHE5CQZaxyJdMaM2/KujpPFSFXS0L0mm4q5BZnBu3bP4vD+eWht+NZIgLOJx55+Hp/92rMolfI4kg7hrvkJgknYPIu1eqtbLE52GIKP+cbwT/Ute4/boyFvh734g1GCTHTsxCcVihtBWmoVK8rpFpgfqykyqNGI7MVUIjKYToWdQhmdWgmt4hqaa4tobSyis7mOAcFGLMeGxPljaw8y/AvQ9GyqUfBGMPCELaLBiIDjCpLF6dl8FC/nvnKtv29O6pwuXVq1QOw3NN9qNPpivvjrHxwf3RJpW6AzkT36T1gTB8eH3zJJLuUHkptI4fu+7xHsPzBj55TUs6pyBBIS4G/YBDIS8PGxXWsCr3MOQFwFomu3a5jNazfnN6/uv/Z4a//ac1sg5hzzvD1b3+v3Eke9jLpPAY40kxG6zRrKKxdQX19QMECb6xOgmiVhlO1k9+QEZimkqUQccTnwyZDZG8Cr2M4DMfcq8iUKwohC72ejJtB0Amzg4YRNMrThXgKPDMtiDsbAmAflbX2jSMCrUy0Ns9duIEDQSqZzZBcD5Mt5mwumPCt8xkZF0Q01ZC21lQLFN3HWidekWr63wFbvpjqiiuMjIGr4fp51OZmbvBrOQUvcxKnWZCamkTIQymFubh67qfpMUc3bNzuDub37CVweXLl4GV957HF8/bnn0KCw76HsPrgrgyN334XkzKwFrhfAD6jGuIddM/7aMkCWF5W92ouP4EL24xXQ6DsZpJl/fipkqI1CCWjIXgQ01IvQbxcJLovoNZYwqF1At/Ac2oUTKC+sYPPyIrqlgvlfyQYlG42PoO0Jaq5VmGDDTQbhrWF1bwgjAl9/FES1S7CnOuWLEHDHaqiWp+EHN6eNXT+58OSTL+NP/9OTNzSznOlX8sUTNxa/6js8bQd0XLns3b8/3t9WEtOZ3z2F973vHWRJsj2zMvT/uFJeu/E/68Gt0vR37ae+MxB4dd/5HDOUcaN7LXi8+ttXz1373WvPX3tsQq3zVwHHOdZ7KJGlW8+lrT/oorJ+xUBHo1QKtaCOrKeVJinhaaoju2enCdw5BJnXQYO0vSM/mRHaVC3KpTI2mw20WAI2yZBqhHyCXAKZoDN6Ze75pjpwIxDID2cotandwdrqCvJrq5jKpG06Rp3gJX+dEIW5XC2hxJ5dNpcOQa5YaVHtIqPgveT5zLdgHmXT6Y+FRyM73Ki6aSa9RscUlW86GUOW7ExBvCj5/EcAMBCg0JM5qRElk0lkJ6aQCkWQCnipiiXsvqXFS1g9cxwJdwfvPDiNd9y5F3OzZEp79iOYycFPRqwYNRow6LcUa6ljo3Hm5sDylrevRZfUsSRb5c9ytHpS/gk0XapF7U0ylsoS6mvHUN94Dr3aKTKZZ9FaewqjxisYti+y7K+gUx+Q+LCOzPhMQFeIihDVV4EIy1zqnbEqlQ/BTixrQLZ27vwi6q4omj2PqXNRsTwNdLDhmlpl7ePVz9cmtZVHP/J5vPzyOWdazzYTH/2/FQon1saHt0R6Q9C5884PpNkKqVNuP0n9OHx4D37oh97BXlHOYo4O+3qbAId79lvnnO1ZI7t6zVVQ0OdY/bm6vfYaZ39Lddo6VtK5632/dW7r09nnNr63Go2S9jW65QyrU3Vp1bFx5QyqpQ02Qr/508gIab4qFO65VAqzZAlRsgTqP6T4DVMNugSCy1cu4+KVZbTZOYfJiORBK69Zx+XemRtloROMlSgfypOqzE3Q6aG2WUGRgFMrFTFJUNMcomK+AB/LP5ObsPjNK2srNjNb+dcsdK2KYU6AfIZUqQHvI1XRhEdlw+fKD1lTKGQwDlI1ycZCZpeSp3Rb0xBqNXT42axWUebzSyuL6Dfrxpb69QqGjQICbjKodgMsDeTiYRzZM4sjdx7GzNGjiBJsvAqAlUzbMLcv5CyFTAREt5aHe9BkHlkHfF8ZrD0ysLvZhqhyymakFUMb1QLB5Qw2F59D6crTKF96EtXlr6G2+gzB5SLfpUq1qsxblsjshmSKVFl9Q5ZvlFgyQ0ZDgCfr9BF0NLwu47MM0eYUyLKRUZvohhoZ4teefhFfeeLrCGemMLf7EEG8i1Q2w/YjFZ8ZHLcfba+XNLn11//dH1O9rJoZYLup1/f8bKl0/IZmAnynpzd8+1zq3gfZ3v/u+PANk0attMStbDnf/a4H2Ks6VvqtSpEw27Ft+hsn1Z0+9DmuvGt/c+2+HbOy9amKdz63RrSca1/7ucVYnGN9Xvvd1r31KTq/dY7fO7my/Cg5Q/9D8wSWPUTL5G4sXUK33SLDkQGUNKjTQpj3mE0nCTpZpJNsoGxow8YmPANyGu7X65vYLKwbOAUodOp5g5p4qFElG70h4MiGwU0gYb4j1rNzI1j0Ol00CCabhYKtcy7mEU2m2LgHth5UdmKGzCmCjeIq8sU8QU6B2ofI17oUZmcCqPkmiekQpPTOsuNIFZMBWqtFaJ6T39VHOuxHnKxrpBndjTrP16i+1MkmyNLWqa5sEHC7DSQp3D2CTr24AR/BKkQgCcVTSChAF1WxQG6a7GYKPrJBPpDlwPIi+Hj8CjMiUPASyKkaNUp8BzkFynbWJcDWmcee+QGtLC/hzKmXce7FL2P1pT9DY+U5DJurBPM1uPtlqn8ET1cb4STZXirpgGlALFLxbvjeQT7Xl+azswQbqVNUoVTGVOmkvqkzE9iwQKHVYr/+zMv47Gc/b/PBHnz7uzA5txtddhzpTNbaz3aTwOZXfuUPHTavRraNxKpunz33B//H+PCWSW9cam68c7y3raRhwXAkiPn5SQOfrbQl2Ff3twR+fCxTgiPczvYN1463LdAwgGGP5IxcfaNqpe+coXV9bo12bV3rPPNVwLG2f3XTd1vXOfdyVA4xgK2hevtOoGV5spyyoStinJ8CotUtBqZezFHdmZmcQnpmFj4yGBkpSR3g6svJzbludmYad997BPsPzCHglSdvmwDjp5AQcAgiYjjOpENVkzyN1RBdZjOTT0yz1qAAaF6aIuY10eN5LSWsGD4NAkOYataumRlTtWTLkRqgoOliagIaFbnmvsmDWg6bcoCUH05HnsBU+WTgbbS6ZoSuVDcJRi2yAQLQRA5xOTaSPYR8IyQIHHGpdD4XMgosJoMwQXMYiKDrDqDPd9K+NgX00vONUXDfzU5KhmOigY1ERbLMb3KGoBCxuDOnT5/G5774GB794z/Dv/3N38ev//YH8WcffxSnn/88ahuXMGhXEA72kZvLIpYie2L9hUI+vmcdPk8FwSTVU6pw3gjLk2zNF+0glFilWtUw47lFHiDYqT5VIAqE7xqVmac8lgplPHeMbKpSwZ33PID5fXcwz0Ob8CpE2G5SR6E1rjbLNWtj203k158c795SSa35W6cR/s547w2TylMjKvFYBLt3T18t4GsLWkKqv/EBN4dNbAGCs/G82IY2HmyBwNamcxq5Ep13AGULFPT9q6CyBSAOGxKgOJvzvZPfV585fu44ad+u0/WUVhuOHwMcs2x5E0vosLcfdTs2ATXA3nki7MOu6UnMzu9Cepo9ezRu9hsQUGxZGf7WHBD5Gw8F0hsiE5iaRW5mgr07VR0+WMChmfdmx6FAKPhVXUu55DewevkyVi6ex9rSAvLra+xBS1C8HQdg9UKKv9xFkwAhtWWKoDM5s9sMoxo49vnEZgQ2JmHcl+qoalagdeaLz5LKRSRTKfDefYvPI4/euIbMMxPQnDK+AMt/hBhZi4bGtYKDm8CqdaMmZ6bILIIobjawtlZGsVDFZrGM6uoaaivLaG1W+XyWZSDOd03wflmCwDT8sTmE0gcRmXkAgcwRDDwZfO34En75g5/BL/32n+Azn/8SigvHkHBvYH7Kg7mDKczfNY3s7iTiuSAyeyYRn50w25hLDK5dYH01CPpSodg+yHQ8st/E8gjEL/PZDdajY5C30chBnercWQLWk/D1P47a+pNYWziLffsP4C3vfA+yUzM2UimHTZXX9pMLr7xy0bSAG0ou3H6g85P4SXZHODQ+fMOkxsvrkUzFMDuX477ToJW2BFvfa+PR+O/VdC0AmD5/DYu5yjJ0TkAjIOD2KpDIXvMqwGiz+7zm87X7b5R0id3b7unkxVgOPxWxsFZcQ7u8gahngH25OOanJzAxPUudf4o9rgJgUa1SuItWFb1BkyykjdXVVVxcWMGJUxdw6pUzaJWrtupBKOJFp04QY8O2uWR8T4HN0slTWHjhGWycegG98pKpDz5PH+GQovsxg3znsHpx5lEOfTH17GSZWhFV8Yc1tC2bko9sQogpA6yYjgOe/I+/00qoNjOeapi+kwFX6peYa4D3mJyeQlJ2I+bLR0ajutFItNfto1oXoYrowfrKEiqbBfip1gSpVgrYavkiCd7AiTtda6JTKqO9ukJVs0bADcLNfPNFmdcIfJEsz+UIDkmCbQShWIrvQdUHHaSDTbztjj7e/1cCeNcjEdz3YAK7D8QQCg7IPmS0r7I9dMiUAojOZOBPSP0haPc3+XpkkGG+u8w0LBM32Zo3VoA3vsi2VCHQVshEuY/H4cGngd4TGBW/ikTjS5ghmL37h34ce++4x1ivnAjlOS3Ve7tJbPLFF85a2d1IGow8L4x3b6n0LW06ngP3z47co/95fPiGyTG2unDnXXvx/T/wNjZ4qRyOEVnt3ATdrrg2Sfid7yTQdkZyNBbwrfPajNXYJ88JcK4BD21Ounb/zyM595JaIzXGmYuleUY9lNeX2XOfR8TVwu5cAjnNEVPYy2jKZsr7qWJInepW8+i3N1GiivLimSU8eWwFp9aaOH4lj5XlVeTIjqZyWT5jiFp5k5pG1KZAtKtVrJ54GdXLlxALejE9P2d+MtFknOqNPpPWkOVgF0ukCXJRtXALwalh9lAyhXangTyBq9YRY+ljtVTjOwzMQEuJs7czl3/uyYaiSYyqxa1NQHZ49wyOHtpPtVmB0Xm23YSHTCJCoEjFyVYCbpxaWMDzLx9HEF2ktHBgLMmsuAx0bFkbvwO+LDzz7fETuFyUQamKmjbCymR+BmB7Y92y3ajeec2wRbWu8CIO5jq4d78PB3Z7EY9T6HsNtIollitBY6Cohs4UDJd7CH+UDFIGYqp9RFKCCN+L+y6trMgXdnmCfDbf3c/vCPCD2mWg9iUMq8+hX7iM3loRvaUiVeAwMvf+dex74IcsKLw6mx7fvVoqIDM5zdLZXmo1O/h3v/pR1OtUT/We20yttu9nKpWXCe23VvqWJTD0ju4b724rSSBDpPSzMzlb4Oxa4dees+lPIOKAAzHk6r4u1/43go0YzpjdsLHKAcu26wLOX0yyZ6i92qeYghpfC6isYSbmtXCYkxNZRGw+E4U94IdfXqqk7L1akYyIPa3Xh+ViC08cX8bp9TrOV3p4YaOOL5xdxtdePkvGVMaw3Ua9XEKrVuVz+E7sEhTEPheP8f5zGPXcKC5vYP3SIkpXVtDQSAh788lMxobJNYQtXx6vwjdEIqYSaZIna5KCSjYScGaJq7TUP2jYXe8kw7aKkKJs7yfhkr1Dtiy9uJYY9vD6HtkJKRvVrCQmds0jLebD57144Qp+74vP4JnzyyhtltHrNh2WFQsjHNca5ZpK0CAbiiA2uwfR+X3wJRLod7o2EtZrO2E4mpUSmnWWl7rCQMCAJ5eOI0s2s3cmaiE+en2FK/WiWWtZsLIBVVIiJd/Vz/LyEXw0okhVluofERnu5CRc0aRTfwayrDeQdmnfS0YZK8MbWURr5RKKT11B6fE8ql8l0F3QKhU57LnjLoJqmFip2N3scEzVLfMe209l1pNsOjfCdFg/6wsLH9SM2FsufWvQcQ1/YLy7rSQGoPAF83umKQBeFtw1mq9a+nhTA1fTV+N+FWCu3XdYjT6dqQ8EGbGb8aZr/vITe13+L9+YXqUAFC5iwkeGM5VCjixFM7a1TEmYDT3IfPv07o0qRp0KhZr8gADkJQvx6ZMC2Cqto13bRL3Tw9JGkWBTRavSQr3asJUjFKhc3sn+zAxc8RTW2aufOH0ZTz13El96jAL+1a9j8fQrBJ4CAT5sYU+Drj5CPg1/96FQDpqH1CdyKbi8hFojQwonIsamuvFoGHrUd6IVspz1fipfOfWp3M0oSzVNE1N5miDVQpLgmt61G1ohYX1jHZ998uv4/U89htOXllg4PbMLtVtUJwnKvgDvEaJK0m+wzoYIp1JUfXYhkE5jQFWvC/kDaRTNhb7W+lpcQ53MqK/5TwQSZhPNZptYwnKNslz5nt5QGtEc70EgJpHCoMd6IRizpDDyRLjFua9lcoLMixqaj4wmzAuJZAO5CRA8motUyVrMk4CHv5ycg3/2MEE3i36d4DXgFssB0++EO7KLwO60TzW7emXTwF1hareTVM4XL8ptQWB3Q+kj489bLn1L0GHN/8R4b1tJQ8nxeBTz885a0Vuqlf6sxmxPlTferCKvYTNjsNkCHLPRyH4gZqNOV7d4ExLbDdWAAWpSp86/gMHFryPVvIKJmGZrRxCl2hEJRhDmuwT4HlpVwdWuY1jL8221dI7WwK5R9eghNmoi52rgoLeOh5NDvGcuhOlAF/XVKwShGnvVIMFhiJVnv4b884+jWVzFWrWNFxc28HKxiefWqvgK2dGzpy9g5coVsp82wlrzSs+RZy17U3kvawRMtasQquoMuu2uBbK3OuE7yfFPQGjOd0QbrxwPmfeBXljArrohKCUiPsQUF4eiHCLQxNJZ/n6IRnkNly6dxie//ASWFxdxd9yLB+cyBKkAtJCgYu0MqSbpXsNOk+oVy8RDwNOkSZVPJEP1J838BuFudtFbIdhsEghGbvQFkHwvqXJNApg85FoEJbWBiEbNFIsnlqH6pXsyv94QXIEU3znOc/JoJuBGsvBEJ8mYqBL6BEhBghTBx8NzfS+GmvbAt3VmjzcRmokg8877kPvehxD4rrei++BfR3f+R+AJZiGPY6mIKjgB1ZDsU7GKtpuOHTs/3tt+Yof8xfHuLZdeF3QeeeQDIQr59cPZv04SkKTSMUzPZK2C1FM5553vXv0cgw23reNX1S2B0Bhw2GC5a9vWdX/ZSe9QrzWwfuIZbL7wOeDy1xDrbSDmHiDE3lhhIjRrO+jxGuD4mUcPGcGoScBhb6qVFmQn0WTNZNiLRw6k8b1H5/C9d0zjx45O46fffhA/8NY7EAnJUa+GSCJmwbNAlhQhpY92KRy1FRQrFWyMQjhdaeAUVbHnlvI4s1Y0oRkSUGzFzaG8jYMIRpJkGT6qLzVb1qVLlUOrMWj4m+TJylPMRdM0hKjqtc1BkMBD/jOuN/3nzPEy7x1eG4rFLV5MnwLXLq8zn21MRNw4lHDjoV1xHNg1gWQuZ6tbStAtWFk8DT9BUUby4UDxcmpkX1T5vEH4KMD+5hCDDapk+RKvC5NBJazQzX+Iz1eEvW67jzD1u3QuiuSuSYSymlkunyYCbFDB+kLGvJz5WEQhAZFeUmDkY14IPJoQqjy5/FS1oof4HRlRXxM/BTxdiwoZPbQXrqMP4ERvHs+tTJKNzbBMCDasPxnF1UblxKhlcuRDtZ0kk8NLL579BveR7SR33/XSePeWS68LOuVyYH68u60kGqkg6tlcCslkbOvs+AEEDP1tAQcr79rJmza0Pd5eVaP4qzHY6PdvRpLfS3llFavPfB7NV76EUOMK0lG3jQ4pjCc7QLIEcgOqA3Jms5g/VCtGmxsY1cps+7yGIOALavG2CUxO78I999yPO4/egyNH7sSRQ4dx6MhRHLjrfmSmd5sBVT4gmv5gdgiqFenUBGZZpll/D5sXXkKHDGM0oNAPBlihOlarttBpUZg1o1xhQ9n7KyKf5i/J5lEoycaiGEFka30CDFmNDf/LjsN6kNmY30JhTBW/VzrLkOqOrhvwU6tZtDQ/i3UhQeeNyULY0zcaNkR+13QMRyao/ijPFEhvTF6+znQCF8+FJ6aQ2LcfIBgovnJnqFE/ZqbRgnuTrKdYQ2+9YOAcypL5kDmS2hqADgcdDMgY27UWMrkQJg7tQmwiYQZmIrq1Ea9Xk2rJhnSt3q9LECMoDjRz3Gaw87hDBtfhe2lgThUb4DPCU9wnYpGFugieHl8Y1WYQjz+Rx6c+W0B7OIEI68Cgl4AsZthknuu1qvkxyYdqO0nq4alTCzc09UHp8Pnu6nj3lkuvCzoe1+CB8e62kii8pjzsmptAKBjYghl+4wCGwMOc6tjgXw0n+uq2ZbdxNmaM594MZqMk20ajXMHa8eew9uSfYHD5WSSpAmUyCUTjmrMTgjsaNiGT6iRWgk4DrlYdo2oBAwWXl3CzcWsSoT+aRoCgE0xPIzo5j2huFpHMNALJKSpcERTKbWyUWxi4As7sboLviD1prUPVaORBKpnF/nQYu3xtzPpH2BsPYj4RQYTPr1IQnFUcKHAEDFvkjcCluVMtgmZts4xmvU6BHFIV0cRJsplxsYqJsJDHQKNVOMWEBsaGtEyQ5hzVxoH0u2IFBKqRCWmfrCJk66Mrtox6/TZ/L25CjsJrxLoIvmRHbgKQf2IabU8YDWEDbz6qN+EqkfGQ4bRWV4wFxnfNIUBw1YJ11m74Pr0O78FyleqYmEgRcFK8QYmAwjLmd4oFZHOy2GZ8vqExH00IZZbQbxKICdC94jL61SqBiCDWcXOjmjWgmsWyhlvrsvP6bp73y+O5pxfw5S9eIWBm2HlOosFy09pl8qvSWvWltQ3k15aN8W0nqSPe2NjE6ipBlXW63cTiP/YxfMw03VsxvX5JjPAj4703TGq3GobVQvi798yaEdnAhv+M1bBRbbEcHtpmX/Hp2hyQcTbHzqNv35zUZc+UP30Cy1/9M5Rf+DT81cvIJoJIpeRHEzYK76Lg2vwcAoS8kIdN9n75ZXRWL6FZWjWv3pEvwE0CTuGVPYUNWAsJauuwJ+65vdjs9HFueQUXFxctGLkcAqNUAwgZiEWC6JL21+sUGLcfu2ZncWQ2h2zAg0mC+51UYY/snraYw86cIS+1Ca3hFDfGpKRwqjZtoUoVq9tDWKtZkgUR+lXQLGeHaQpk1cIFNmI3tgwwgYyKmy2j0+RvB2RSWh1DfiqaohFKsnOhKhSJx6gSRkgeqLrwthrVU4gNSqsBsktmcX4xdHn5VqxX3atQQWslj1aBakoohPi+3Qjsm4M7ThVJ3snWKXnMbtKubiIddyGWIUB0i2gsHUdj5Sy6tRKZC1UjF4FUfj2KxRNwswx81JyoesVTZF05eKMTPJ9imVDNsi3OXChq3xjcPBm+5TT67DhWLi3xnXLYv/+gOQW+/PTjWLx4HhsExuXLF3DsmacI4iXM7T2g4t1GcuHsmQUL3Xsjibm6ZY3IStJ+r5dc2ezdH6K8bFsRlb+FDMjvf/9fwdRUxs7Z6NS4YTt+N2NA4aYGauCj9s9PpTcTbLSaZz2/jvWXnkT5xBM2OhUPjKjeULCoMvgpHG4ZZwUmfBd5vLooWF0K9MbiKq4srGB9rWDTEnpkCB0KtgJn5Vc2sLmyjnZpE0OWkQ1nx9jQAz7U2gSFShlRqkSRWNS8fWMykgZDtpxwu981H5xwIg0tzj/qtlAslcw35vD8NKYnJ80vyGZhU1jDVMVC6QmbTyRcWV9dwKWFJayTVTR7RBR/FLWmgExzmbSQoSpgZDPQSWasLqSGdahbCYCcES4PZlIRHJxKE7RiiKZydk5IpbleWYJhbnoCKapGETJAjfRozoUZ0Hk/j9iH1xnKhrZ6G52VItrFos0zi8xNw7NnGkhTddPw/sAg0Zwba3mW67GnkYhVsPe+SbKqEupXzpq6NRiwabKc1cEpcqAnKCAhs/LJ81jxb9QxsP3xHRWN0AzAQlYhrHRFiTZVNFmiXZ4sjyOobHpQ2EzgyIPvRDKTM/W0wfrVHLnLZ09iM7+Eex56GLsPHBl3rG+URvjjP3oMzz172nzWtp2G+Cf54olbYrmZ66Xrgs6BA3877vWM/vfx4baS9N47Du/BD//Id1MXZqNnMmCRrcbQxVGj1BC1Gdhos6/ePHZDuUKrmEfxzMvYeO5L6Cy/guCogRR770QyboGmvFpPiwxEVkuFfRB/d2t+UqmMk6cv4LPPnMB/eu40ruQbFiOnRU1kcaOGi+eXUCTooEsWyJ43s2s3VasJdrKymZANdRuIuAdIpZN8BtkChSeanSIoUc2g6iBmUSwWDBy0AuWAgEbxxWQujSTBRiqO4gI7Ky4ECTo5C41h4OgZEvAu49T5S1gpN8w2o0mlimdcI6sSM1W1CHe0zItGzCgjDsNhoTjByYYIE9D2JGPYRVBw1v1OUOD4TI/fAC5KoItlJhGjOhJPZRAleAYoYKxa3k7qD+tfTnpEs9ZmBY3VIrqNJnxR5nf3FLwEnBHLWsIv72031UmBmo+sJb9wDssvfxXzJBaTBxNUk5YJ8g02oADfc4LllaEqpLZGxsl3cMJ0aISM+SfwqXKtVcnY3lN5O0P6w76L1zOHBB/zuyLAjzyKWRTH8hWqox0XDt77MIF0wkYDebGtK3bX/W/FnjvuRoAq43baq0K8/Pvf+Dg21ks2TWXbydP7mXz+5A2Psd8s6bolMTl5152EgRsKTyrfjvsfOIL3ft/DZlBWkxPTkbokI6Fq/1rAMSBietPAhnnu1moEmxexcexJVE4/DVdzA4mwzwzhMVL9QIjCJfsUAWdE1cdFtUW5dYvhLK/j5JPH8MfPvIIvnbxEwClhlczG8fyVr0rfhMuc+3IZTO+eRzgZRau1yR41T8qtYWQfhSdqIGHxaTxUDdRDU0BdmqfVbWKTdL5eqSBE9iK7jda1kr/KQCNPEmiWnwa6zQOZjMjPPMvVfzhso7i6iFMXFrBWadpwuaZayPenVN60JY/FZOSHI4dBgZBsPGZoVgGpvrjJYG4rU/BZWhonwXIxFU0jQWI8BGGBn5/A4o/GKZDcNFteHsFENE3p2Cq3NlUYrVPvJ4CFdhFcyZ74YipRAwu9iWxOYhHK/5UXvobq0rM4/HYC2nwCo06e9wrCn5y2YXN/XEHOCLI8R27EFic/HBcBhiBDgOm3ubVkjG7bsYESAUsG+hE7B/nxjAZO+xM4htlZxqM+gnWepCyI9NQepCYmkZ2ew8yeg0gRWH18V0ctdX73rdLmZt1mlhv43UA7P3nqo/94vHtLpuuCzkTm6N9mKX3f+PANk0Z5FHz9Xe95K9760F1mo1Eyr2FuBjQs861PpTeL3VBUCTYVVNiLrj3/RZRPPY1+8QoFSnPG4ogn5OQnPxcKigENG7RXzIE9nvLcbaO1uIbLH38C5z7zPJ4vVrDapc5OoZFo1RttrNcaiPH3cfaSWqtbgcwmZrK83xAbq6uob8pZzsPbUh2RsFJItYqDXwZqltGo10Jfw+7uIeqk+KVCyYZ35fDnIiMiWpHv8E8C3e+YSqMF5UJkPz4Zt71u9Dp1mxR66sISSk1SL944nZXQRA3IWmQ8Kn+FKE2y7sRsBMRSr6xuWE4y8IrZ1agWFRpdFDer4hRU76huBh17lVSikZ8qCt/VvJkJGAqGpXlVOqdwqZrc6Y+mDJR8kSCBQsDIRqLeRxoOH8pfst04oENUR/7iSVx46tOskzL2vXMfQpOzrIue2Wx0Ly/v4wkFnFg8zI+PLMwfC5nNTU6R8sQ2YDTAkypkb8RHMr98puxBAidNNRv2NaeKkEU1N52NUp3zUpUqs3PoMD9Bi5RoE3DN3kRmxLJybI9OWV0vCdAvXFjG//Pbf2qe4NtPo0/lCyc+PD64JdN1QSeXPfrPWJr7xoffMqnMZceYmMrgB9+v1TZnrYfUeQmQ9rdsOddub0ZS6IjqwlnkSdmLx55At7iEgEfLE1OVIthEqEqFKCya5S1DsdkYFBuXDMQCc4/6aK+u48ynvoqLn/wqsFFCh421yPdM9gaYJLsZtLqoEYS0ntUUhUurWmTScWQIOh6yqKXLi9hYKpJdUD0RQwiEEaBqZAsGksF4+DsPG7mYlQKNan2wYmkTvVabDZ/XBMMYstZs4mFXS9f0bYg9RNDRjHYxM9kqOo0yzl+4hPPLRbTZmyfSWezafwQRqnndTgvFQoHsZqhOmMzUw3zKr4Y/FXtRYh1pFr/KokMW1OGXa9UmlqgqaIg+FvbaaNHI8RuARr00mqR1uxTZT4AkEw6zjx6ZhscTItgoxCcBge8ldch8cfgbFh8xXYDDPVcX+QsnceqLf0a19xgOPpxF9s59cEfk+6XRM6pXVB2d1TmZV7Yt+eZYeIoA86vJnGEyM5a9AM5LYPIqSBfVObMvaXVZl3xztGmkjaDI8hn0yRepkQk4k6ko24IbxbU1bJD18AFUswmYcgoaJz51DDzaxie/Ibnw+GMv2rrlNxKelHj2y4XCiefGh7dkug7o/KI7lyv9v+ODbSUxnT37ZvEjP/ZuZHMJa1QGOGoQ2sYVc/3K+YtPigHcpKqRP/YUisefRHP5NPxs3FHSG6kLCseg4X7rzeT0xR6S0uYM30rdYXesqHUDMo6lzz2Npz75BPL5IlK8d4oNN0PgSZDKa5QqTxpf4qbVGmZ53zSBLJmMIz2dg5vPKGysYf0K1YQOC7/NMqHm7qqTKTXbFjfZLTsD2dWQDb3Fe9bILsrcSgQeeQ/LyCyWoAXyhgQ3lXOAzEIBwDQSpPxK8DvNCk6cuYDFjYrFNd5/5B6yrT3sdQMWeKyQ30CTbEcqm6nHbAkWw4eCxRwYS5X6p7pTGNTx2BPy1RouLa+hSdXUTyCOhiR+VCVbdQMxMQspSlqJU0sr28Z8aojbpREsApsBzoCQ2ufzZWvRqgztOhrlDVw5/jxOPv4YqosvY/dhYP7hfQhOzTFzmsrA33VqBhguNwHAGhTbFsFR9+bO1TbGs873OqaaZ7YlGZa9fA8xKgKUYgOJWQkk2Vp5e4JPT2WrZXy1vLWLjKeIteUNVMpkebw2pFjKxnr1TyWlx3wz8IjpfPjDn8UrJy7eENMhnv5vG8UT6+PDWzJ9E+gcPTo9Qb34fxkfbiupgI+wN3rfD/8VRCIUWFaAOsCtCnmz0oBMoFXcQPHUc1h/4UtoLJ4C2lXmMUw1KoIY6XiY7CJAtcZjagkbk+g9GYhGqdTDSUoUK6efz2PtU1/D5p98FatshBfYwDXdIcqeOkMBS1CYZPlb4bah37DnnoiGkIs563nHUgkCmpdgULdRrCCBJejy2abJzqNNCqCWiOm40W27UC9UHL+Q1Q0CRAkbbPQWPpS9ta3kQCDVrG2NDir0hIKmy+A9ksGSMqQYzcdPnUORatHhex7Avjvvp7D4yDR86PJ3q0tXUGswL8yrfHSkc9j0EwkUhdgmj0qNo4ArkqBjaB4ZABXJeBbW8gSfVVTLm/AQPDw2PK7enyyH1/GO1gC0pz9NelXgePm79DpN5o/7cvyrV1EtULAvnce5557GxePH+O5LmJtpYP/bJpE4uB/uUJrtiGDQa2LI34iSjRTEXsxMf1R7LBAYwd+G0QneWmN+wHKWI+OI9TPq8rgjR0ECFl/F0FpgpDkg3JemZ0xKjpFUtwZDN9sGVeRkxI6XLq9i8dJlayMatbMRPD5baqnTqX4j8LTJ/n/t3/0RVdmalet2E9nYz6yvH9vexK6bNH1TaWQy9z7Covzp8eEbJo0GCMkfeuQo3v2et7B3ZAWyMahO3yzAUYNvFQg2J19A/oXHUTn3PBsre3zmTTabRDxmXsVBUnAbmZLhm3RdzEafBjhKcoiTQbdcRv4Lz2Lj0a/ARcCREB1jg82TdRQolBUKLJs95AGjGT1LLIAmjxNBHybiYVuLPBARiLHXJxvSSEaUKld8MsMta7GRNfcJFJAhhaJTa6G8vI6lSws4z4Z+/soSagQrTUnwCBzIJdTbazqCilh2HLMHEXxANUPqjkDn0sIikJjDW/7K9yOVm7H4xrb+NiXsyuXzFhHPQGcMDo4w875mhyFwcusTZFqayKnun8eaTkHZ5rk+FvNkUxJGlkmQqmeS6qM5NipTEkIDBE2qZEfEBtGpV5BfWsIm66ZZKaOxWSGTKGF9cRkrly6hRBY46DYwkWzh4P1US+/ZD392jr8P2WhUv1kliCiejcBBtSz2JZCTtzHzxbIdtsmaKPDDDtmVAEiDWAZAPKf6FCKTTY4IKoqWaOd5TwGIE3CeNcm8y8ajogoReFKZGHHYxzJbwdmTr9hT0xNTBtAWFoRZMdAxdYu3YioWNvGrv/LRGwIc3mjzxCt/8M/GB7ds+qYSyWaP/lcst3ePD79lUgFr3SIZYN/zPQ/j3vsPsZBVfaxaK/xxDfwlJrGb4pkTWH/+MWyefha98ir8BJuo2A2FPxYLUz+nKkWgtNjDsttIKEydkv2G+xIwshsX1ZBBvoC1J17E0p88geHCmhUYFQIU+Wrn+fuTPD5O2n+JQNNmgQiumvzOy8adZuMOEngSfGaAjVmCPKCwahg2TDAKpqIIJsPwsTf1pWPwZ5LwZNPoe4coVwtYXV/GlfUVVDsNJNNJpGNRdMlOmlRx5FckQJAwO8ZTvzkjqvcWKA3IJir1FryZPdhz11tYBgELmaH3ku/K6uIC1tc3NJrvJGER38vAjKCjeyuMg1hLl8IrwJF8SRUTqGw5fCqA+0a5jhbVw6mYH7GQVFS+PZmHHPyMhVBgJdCKgLh46SIWL1xCvVJDnWrjZrGAciGPGvOmuDipaAt7Dwwxc/80wvMHoMiKrCQCA5kgVSvlU8fKpwGQjVYJrAk4YmQsX4Gn0tbkVjEYAa3yoXypzKzx8nuVo3pJCwurutflsktZWfB7go/adDDgNjPCIoHn0sULVMmTmKTaJ1A1ALR/Khc9cYRXXrmED/3eZ27IP2c4cn2sUDzx8fHhLZu+CXQmMkc/yFLf9prl8kWYnMrix3/iXTiwd0L9iNFNVp19/5eZWuUiVl94AmtkN+31BbKCLllEGNEoNwKOnNfkQyIB1ZKz5MosAYGObDdiIsw9G7O8aTVK1aYKcfHzz+Lcx7+K9kVNhRlhg/9fYsuvUQg7vLbBBldhgyvyfIHfx/ipBcLeyZ70frbnTUpqJxywJZMVn1h/sqto2Nti31BAZY7QglmjINUvVw+VZhnFSoFqTBG1VtVGgnLpLNWwIZqlsnk0CxhE9bWSgYv3A0FFBlWvR/YZCpHmIvFV/Nm9SE7tFSWl2tYg4PnMxrK2vIzllRWbDS6Bscmf3HHCXrAI+NkXwPBAYKk/JbEcgY1dbfskhNzRShMpAuw0QdSCy8shT2VLgbcoexJsArx8hM6cOYtlqmbytm5q+R0xtlEbqVCLalUPs3clkTi0D/5EjmUT5HMELE2bUS/2JVVv0KgZ2EgFVj6kblL6Lb+WBDJklDI22/LC2pQXgQL/mUrEfeXJAFTIIgARy+OmpEvV/yg0iI1sZZnorhIAADNgSURBVNJIZqZRLtVx+fxZU0GT5stDwFeJ8N+We8hnP/N1fPlLzyN4A0ZkvuW/yBdfUT92S6dvAJ0HH/z7vn6v+0vjw20lIbvQXM5TFer6dc0FYmvXXBPHX+cvPola15YXsfLsY8gf/xpG7SpVES+0wmQ0SnZDZhPSaAYFUz4g6n1H48ZImkDJpFrChk2apKE485HprBXwymeexsk/fQqNRUelktVCI0pUZJBj0U3wN5Pk7xm1Nn7X4KfGN/Zy/wD359l4e2ywl9kONYoS5DPN74UgIoOwGquPeTAKzsatQOhNCqXsJEX2/qUSQYdCqfjGfgqwFuWjfsOyThK0YqDSg1CE9yKL0ybjp1+jX3yGjyqW/Hfc0Ul4winiKIGq07JnqqNYvHKJgr+EFt/XpGScnDdRchnAKISpkiNUBBsKtfUp46RdMzbra147T9aWkEMly1TsRjYeu4jfqbwj8TiqtQrOXbyMEtmOYjD7fD1MRFqYSbUwuSeA7J27EZqY4XvH+HuBCoGAbG/EdzCGRzVrQACV2qb5baYy9ll3BjgCE9Yt39M+2T6VX4G9gE9JToiiLwKhq+qR8qlN+wZIMijzO3YsKk+bZuJ1IZNNYWL2IJniCl557ikDtezUrA1CqGwEYAKpD/6/n8LFi8s3JAP9kffnisVjm+PDWzZ9A+jEYkd2s8f7h+PDbSUVcqVSx1NffRlPPfUynn/uNE6dukQKSl1/cR3FYoW9GRUSVsjWCg1/nqlXa6Bw8mUsPf84ypdPwDvq2YTTIIUvTOGOUCiDAQo3e/irKytYoxPDkDpC0FHvRLVDS8e4uPULJRz70nN4+hNPoLtWNPYmoYuy4e7htpftlxo9gQdIcBvwuwLP17ixqdta4hLEAM/H2QDLnR7ybLAyTEbYCAU6crDTSIg/GjWvWv1qSF2nzbKsaQG+EoGH4KNZyormLmHTqI8/GIHXHULv4hoCmzXE5icQzaQQTsTNcdAnQ7NekSjmpiB2AzmMQhmzJYkNyOgsRnD5/BksL10hxr46L0h5NrkluBij4L4pGo6sWhmMFRYTZJ02gZaQctNCfgr8NZeK8TliXgQFAarK1wCAHVEojMnJaRZ3F02yuXiggdkEASfeYftzYeLIFBJ7d8EbibFcgnya2EefIENmQ4Ac8nf9ZoXPHsIbTFAlDlu5GOtRPtipmH/OmHHocwtQ9GmsRh0Pz2si5xYYmqptmzyj+c48r/vaFBNeb0PsfalzbQJnFPHkLC6fPoWF86eQyOSQzk3z/h5ouo8Cdv3Gb/wxWmR/et52k9vT+9l8/iQzdWunb0CAicxd72J5/43x4baTemohuia2rSznceyl83jyiZfx2JdfxNeeOo6XXjqH06cXcHlhDSsreZTLdXQoiEqyb9xIxVyb+mzkG6eOYfm5x1BbvUAWAVsrPMgGH+amhe+CUmtEoa0hsgGrJVINUS854nnrAaXXdyjcBJzueh4XvvgcvkjAKZDtaFhcBDnCLcNrNauMzdxGqvJs+Hnua8RqmVvdvnOub/C25CX2+0ynjzU2wIrCTogVkvXEyUzC0Ti8BB5jXFIhBDrVOjbLJawVilhnWbWXCWfr8iAeok09rFsjMzl1GbOXlpBi2fmP7EZkIucATojgqtjRzJOmcfYppOU6hZu519IpplroO5b30uXzWFi4bKMs7M951mEwAhgbkbE6GRnb0ffGBO2Dn3YbqVj6Y/3zWp3WyJa2TNSPHNVaWyRQZS9h1jUCHgq75rFJJc+K3UQWMZvuIBr3IrU3jdyd8wgQQKXuqs5041GfDKdZh1ZGleG3rxn9vJdWkxATUjwhsRKxEU12VT2L1TjPFJsdA874U+VtDEe/Ud4EVJZHXqtXI1iPzPYlAGMXQsZqjpNSvUYK8dpn2xLzCeDK+YtoNZqY2LWbQCT7E7CyWsRv/9YnrW1vO41GCydPf/SGtIybNX0j6GSP/iOW6A2FtLg2SaVS3JAwVRltWrGhVmuR9awYA/rKYy/i8cdfwjNfP4GXj12wpVoXFtaxRjZRrTaghf7VywjA1HNem67q6kza7TYJcCePY+X5L6G1cYk4MjSGo9/KGUuqRoANRtMKNMXA7AviLLyv9YJsYAY4Grkg2IDUvbORx+pjz+PFP/0qLq8WrgKNDFyEBj3aWI8YzSJFcZEiJ8ApjM8phwKcNDdNeazxTJOb2JC/3cOFWhMNAnRAEzxJx0NhRzD1Q6mIXc2LIuCsrpAlnrmE6plFDJZL6LMMm/y9WFBoeQP7KlVEKTStTAL+w/sQzWVsBEvBzz3MphwZXeyZtZRMredDY6TZ25oc6eenBMGDZa0ueuEsml0pjU6ZClfk6qCuVvhE8TS2I6DWNU7X4Lynk3jevuef6o31revCFOIcVSzZM6TOOqFMHIE3qeQWDMp/iVu8gUS2i8z+DDL7JuGPE7YFAgIP2drESLpkn40qP7WMDzsIMhADMNmNZGQmA1HbcxgM78/fGMviSzj+ObxWjEtPVh64mQ1IbyZgEQM2I7IAjmxGgKMOSR2TvSz/I0bZrQVOPHBTuY3GQqy/INVhAiK/n9wlP6gQXnzhND75ia+Y2WH7yfVb+eKJL4wPbun0DaCTyx39Pb68zBJ/LkkNQOqUGp8W4NsyqhVLVZw9c4Xg8woef+wFPPmVl/Dss6fwyolLuHBhyYJYb6yV0KizZ2NtbtmHtmh8t9HC6llS2699Gu38FQoaGx0bvF/shmAXItA4tg31Yo7/jdP7sWGqEanrplC6NKSqhtwmw6lUsMm8rP/Z13GGgi3WkuazFHhV7EYFpWZKwk2WMyKgwIbFFbRSYqwgnpPcxHQEVprzzD4RDX4KlGRqzJHxRPhO7kaHjKaGTrmGNlWodpFqlFSqtVWsnL2IpRdOonjyElqFCips9bK6BNjDx6hqTTLPAkJ5j23OTSBz1z7EMkmblqAlUhywoFBoRUyqTk1vGv3IJORZLMOnlnSRSnXl4llcvHgOrTbvLpmSOsF7akqFAQm3reD3Rgr4LUWVT+axWI4ukBDyNzqrOVypCO8v1Bt2MZMIWXgOrd4pFesq21Ed2pOYT79iDUUQTQ8QThEw5aFojIUASZXT7VNpejBo1Qk6m6ZaKTNbKpMZidV5KJ/at5sKZMSSpDYLVAR442au3+npGg4nuEiFNHBjmbjcAn++JcFInZRW/HTam95T92eepKLzHqZqjeQq4rZRRZ8vhCpVXX8oikR6Cp/+9FM2s1ysdrtp5Hb/YqFw/NL48JZOVk9KCk9a3fQ1x4d/sckaq/NoNV4FALOwlKL6PFYPkc0msGtuEnv2zmD37inMTGcxMZmy2d+uRh71M1/DIH+R6pNGbHg/Aos8cyMhgpvUjkCQDYoNhY1Oq01a41TDNOChFJl+Lh+NrgFA9cvPo/WfnyLLKOBxfi/AOMz87eanmr6GyRXnO0iBE2eS2PAOBggCI6lbKjx9OtvIgKvF31MMbPGwwzwnC0qLeR2SUiiOsScRxTAWQZdMpUk1obxRxAbzUyDIbPK3FV4vqI7xtwIzWX/EnBRzJ/GO+3DwB9+O5AzVqzDVKwo+X5HAQWGi4LeqZax7dqOe4NPZk9uKlhR+xYT5yuf+FF/60udQKFWs/HsUNrEalaXgp8sDn8qK7yxNuDcGGX5FAFJfT9WL14i7hAgWmagPqRBZYXiAO2c9ODA5TRZzANGJSUTSGYQTGQplhO8sBkx2IbahG47a8A+PwT94Cq5BiXVExqY13ROTcIez7BtcBOd1dKslAsLYbqPfCZhUr/KrEhAofwQCp5NxbEk2ZK4M8jsDCu1qboa9iMtCYPgsQiPvQ3BTeyBaGUA6zFpMj9cO2a2YQdtrLg+DntROTUrlOX7X6gRx+RJrKzKH2UNvxy/+/z6Ep58+YWr+dhO7iZnTpz98y0YLvDap9C0dPfQ37hm6XS+PD//Sk3qVraQK1wiLbET6VDZlEJ7IpQg+aaRDfao8FWRCWpzfi8m4D5O5ECYzpOtRNiT1cuy5FElPzGQr6Lv1eAIcCRgZjnT3XrOByvNnUP3DxzAiwznG6n+Jz9vDpx7lJ5skQYaAo4yx1wvxnkEeq1/t81OMp8zPEj+lYjmMQI3IUVMSLh8meIcwBaLHvxa/ESjJoiUAqvO963xfAZY2AZU27et7XaeSUaw6Ma4cj/Zrn+jg+56HEf+rjyCcTpg6KdDxutl85WcyZPlRUNcGE6ik+CYUZg1lSwBr5QKe+MKn8EWCjoKHadjc5iHxQQYFLCP570jsNOlT5dglOxjwvN5LYKFN3soe5j9DhjOf9mB3DrhzxsM66cPvi7KY9yOUnEU8l7Y4PAEtnqd5UKwfqT5isDYc3i3DXf00UPkKX3aIQDSG4ARLjcAz6Cooe8nsOY5aLCZDBkHmakxWKGv1yowx/6YmCdCkPonRCDwEOHo/djx6trEvAoJPxurxrHF7K4Es72k3kx2HpSHQ40neN0g1bkjAEcvh81in/Z6L7VMl4ken60ejHUIvdBR/7x/8RzMmOz4720snTx/iTf+JbnbLJ5WepczEXe9jD/LD48M3PalBivE49iHp525Uaw1cWczj3FIVp1b7eGVlgDP8vJDvY7E0wEq5h/XKANU2AYENw5zwgh72xG6zVain7JNBKLpdv9NEu0GG88olVD71dQyo1knYT7LlisEc4qdUJumaAhgVlMiyPgUmAg4BjdQcbfLT0TklXaOmm+Yv9rr8yLENS0wlqAKZZX6e4/daI2CJ29p40z3EbLbuI1aT4qZl3TRSplBTUzye4J3k5Ry8Zz+8e2cRiJDlsKyk2ggEHNChgAy6VFE7qA1TFjZUgtej8Gp5mPXlRZw9d9YM1BrWD5Axyri9tRCfFBGxTkqi2YN4OLbvOJvEVDIV4otmIwTCCS/2T3oRD3sIOAR5fjfQUi7DEI8dtc5Rtaj2GuNUXp1PE2i+aU9B26tr6Nao7taoftYqaJVL6FQ3bbhfQm9LMsug22fHoU8yVY1cOUsidx1Ds/yYFKvawFTvQFbk1wRQMqhoFF65T0j1I7s04zo3fZq6xvfizQksBJ2hOJVAjjVKOND9dd7sOsq3yllFww5F0ymCLIzl1RI+8ienrQy2m9gyni0Ufv23xoe3fLpaMhOZu/8PlqI0iu/IpEo2+1DQR/WJgEIUUeOvtoe4Uuzj+EIbT59r4plzdbx4oYaTi3WcW2liYb2JlVKbPboaYtccBgNu6QtN1E9dQv3zz6NP4JFELbMFLbGZacRpHz8V2NJhNGIdpPn8lB1HdhqBg0CCpN/ASnkRQAmYJJAUL7KlkPnzMPMEPQojz+l7NlkrePWlAhhdLxUuxm2a30mlm+H+LD+neY3sQ7peArHFeAITBJJ7DsCntbulJvjGoKMLCRYSzkGvg+rSGvLn83xA0nyFdIGMvuVSHhcvXkBFnsB8dwVWn8hlCRQUZgq3prYIJvsSPAktb6vrzFGQv1cy0KHgJYLMZ9KNRAiIcj8SkrGcJSJ1ZBgmI5FDpgz63Mg2jHUKcPRpAk+Q8muGfJrfaz5Zh3nwsIPgs/hMxw4noHFAR/M2nCHta85pmE3/+KncitEIYHyxBALJBPzJOI8FNsyLZptTRxZouKmKEkX4yXLRuxFAjBXx/rqfc56314gWwcjyaqBjRWCf2jximKzI514q4HOP5xEMqMS2l/h+/yZfPPG18eEtn7ZKxpXL3X3TxWVVZVssGQJQyE+B5qdWPNiodHH6Sh3Pni3jqVObeOZMGS9drBCIariw2sDlNTKm5SpWnjyF0YlLCHc6Jvxn2coEBLu5LzVGvb0ApcpzGoUS2EidEuBojpWGxKX+iNVIe1dhCqA6/F2WZ/YQYthkKSNsqPwTd5b6IlDL8pyX+wKhCV4v/587uL+PVwhwBCwCI6lYZgfipmeI8QigXDOEs3sOwkvVSrF/tDie2JyMv5QOZxSGQlIn6Kw++RIal9Yo/BREbiONam2Wsby2hFJxwwQ/HotiZmaWwO5Fo1GHQp5qrldXo3sUNLEf9fKOsyAP+C/ACoj7R5iIuZGiqusiAGhek4BFap7PoykVEV7LciDrtJGsrY353RrCtpEtgZA3bgbvYKiFUCpI1SyDQDxpvky+kOIOKUBYyvZlG/JaqI8IwdTZ5AMkNhNIpBDIpAxo/GSECnXhIeMV0BjIsaJMQeQ7qNa2DM18PdEzAx/TNZ0LCGxiTKxZVogBjl5eAKV7aJ81K8BR0XzycwWcONNk2an2tpeozv5CvviKBkJvi2SlfeedH0hj5Pk5O3OTJzUqDd2G2NOENIRMaWl1BlgqdnFiiUzoQgNPX2zipaUOTlM/WnLHsOiP4aw3gkueAOJsPbt4nwR7PNlfZK+Rp7EARwAk0BHYCAQENgrkEeYmw7NcSTVSFXL5cNAVJLgIaNQw2RuzV92ymQhs1FY1oiXjsBiShuVlP5K3sxqzniVg2zJUa4vwew3dW3PeNYkA1StflILm9cFPwdFkS0d+dAc+T3YkqimDp15B4JlnEX36JfiefR448QrcRYIOVZcywUnCn81kcfDgEUTCEVurW7mORGNkDs7wsUbHxJwMVwgsKucs0e/+OS/unibTCZEtUWp7jSGqVHEVOXFIdjAcynBMwRfoSO3ivTSKJmCSCm0jWwIeAyGWqCdGgOuyDsvwK2ZPLMzPIAGHoBIjiET5SXVSn1quRpEXBSx+lYM27vt4zhPSyBkBgkisRQNVJip9AwmxJAGMStLmoLDMeUKMyc7bpWMg6nd4bkCgktuFeC/hit+LDdl1sklJveLlnfYAv/uxPEqbA2Od202+YPBn19df3v7qfTd5spLNZO6/l0X59+zMLZZU9er95RsTCripmrGB82y958KGP4EzkQkci87gArd8eBJlUvx8IIUlfxQXvGEU2T22qF6QXKPPFimBVzMVUGjoOmt3g83JohJj9p6D5CS7qWBJQRmyt5Q6ouFZsR4124GOeZ2W+JUxWm1XgEJFhFDh+PcIcLZaYY/nBGr6vX43lBF5fgIxgU4kanO5HD8dCjIzqOWC1fPK1jDqdeE9u4ap1TKmqVImqiUkV1YxsbwMd7WOajqJGkE6lUzh6D0PIDsxhSqvqVY3EY6SRVlvT3VLwcMolArAr3dkMeJgzoO37SZIRyiUMvj3B4gE+khECBqevgU98ytolidJoZSKJeCRTUeOdeoQBDSsD4GQgY/YTpBlFoN7sAl/oEpWQ0XVR6AleHh4L82B8lI98shFIEhWRUbhUefCTsbNT/MglsCbsUV5V1KtOSqZ7EAsFiY+i9eoRO28aAqBhEfO9QITU6kcwLGwJ/pKNSDUscRP29fGDopg+1t/UOR9+c5bj95GOvHK7/+v493bIhnoTGSP/hQ/vkf7t0NSg1C79LP1BUmbffwUOHR8IawRdE5HpnAiOouLkWkshiewzHPr/jjKvii6FAoNv0d4/SRBKEsRbLPRyZisTjLJhnzAFSAgsTkTVLaS9rVGnEZnDED4WwGZ1DOxmzirQgyoqcbLTw21i8grNfipIXixHV0Pqj3RfbNI3rEbAfbuGpWST4iPTELD4uplJWZSFfpkJ5srRRTOrFA+Rogzf8aqBi3Md3vo+gO4SCZBDMbhO+9GbnqGYOXC+sqi9fZy4lOMZsXAljC1qYpKxQoRqI5OurAvzhxROFkkyEx4kZ70IplRiFZuUwT6iBe9foQMSY50Ahs5/jmbeYrzGQ5QcNO+KIObAOcK8/3zZFhtfu8zDJELhBOIi3kRWDE/FtGR76tj1avKVwzPKsOat2OTUWgMzUKXHcjRsxzrmhDUUaccYHJKnIdiMmwbYl82hG7f8JzwhZ/OdQ7gyAitiZ4XFrr4g09UqFpt3WUbaTT6RL544tHx0W2RDHSy2aO/zOKetTO3aVIz0cJxBkTsob3c71OSagSajVAWS2RCV7gtEIiWQjmsE4gK/hRWfXEssiesUmgSFNYkfz8/6lKwKYhskNYHSjB0fzZWqUtKCpnZo5QIWKRiaZUHKiPQrCINl1PMyJe0L1+dkbGeLfuOHB8njuxBfH4KAQJGQHGCyXQ0YqJ1381uIQGh6jTQJMnCJkJn8iABIXCJmYlxUQXgp+TzFFWV5V4b05NTmJ3bRXYSQKtRQ359jdQ/RFWJuSAYSN1S1MFOr4cAqdRcAtz6jpPchJanCVncoGDYjyDBJiCDcpAsrRdBr0dopfAa29lSsWzjsQBHwGOgw7wLeLTuOEvB6ynD6yfX4zVXR5jEOvgWAkEbeaLAm5gTPAQWej8DICWpT3zJQavFsujwOVK72HHwN6xiS4YjSjyhn5lBWcZp5kMdjI7l4W0/cJBNV413CfJjEPzKM0184Yk6gdogf1uJ7/Cv8oUTb5qrypuRDHTeXTjyO+tZ739wj0af5+EKK+EAC1SDJrd1EmiIkfgIQtp03CbAFAJxXCLwHI9OUTWbJiOaNGCqBtKo+xIokjFt8roOC3HkIoANZVqWj06foMN7sqHqT41XnaIAh/2wgY0Yjp3n/2I2ee7LcC35YLO3zziZzszR/YjN5ggKmvpBwJHfiRiEqRb8J7WA4DAcUWALVXjOF4BahxU+VtN4jfKgM2cIVBd0d7KAufndiBNcFLe5XNpAqZAngwpY9MDsxKQJtdbNkgd4hKrOwUkgkSDQRJLO0DjPq6f3BfgcMpvh0I16TUscC3QcoFE4DzEem6KiPLMorqpaPBC42OxyNkG3q0e1cZPfsVUSABzvYb6FkIL/GXgMpDaxtJh/vZeM01KVLPH7oYbQmWe3n+wpHCdAOECia3SV7uUAEMFG+wIcMiYzbttpfclnmc4qQOc+NyXlVzGmdb+PkOWcuUDV8kaYjtv9C/n8cWnmt00y0DmJk6NC4XidNO+C5n8Uiif+dTjy4P/F+v0ga/NJFr862jtY3upibusk4JE6JjYkVqTUZO9ZDCRxmarYKYLQCW3cPx3K4JzO+5JY8oZRIKUfUghSbMRxggGVDrIZ9sK8p1QosZqupMZp6masrnBfkKUnCYSU4qEAQWcf4gQduexLvfLJu1n2KgdNmCgoZDr61ajWQPzkCpKlttmNpOYRkkzgfBTgYjaF8xTqlY0N1KRKESxiMWe22fr6igGOUkAjS2wUio8sf5402cz+rBvpqOYphU0AvT6CqvJBAGk3B7iy1MXlNWbJFUdQeSTgyP5kth2v38DntSNapjYphwY8IZ4naHpqtowzX5avRnDoszSMkRA4qCYKeDS5VE102BPjYYYV4KvTRq9JwOH9ffE0AUchWKmC8R4qAZsSIZVLz2RZyHCu+4pF6QolOUvadzqjZ2ronIVsKh7zrHdutvv4jQ9uolbXtB3nd9tJ8UT3Z5aWTm5V7W2RDHSulyqVl/v5/LGSggopmhm3f5GbOPJLLPY/Yom/xN5BrpzbWjHiVk5qXmJDWt/Kb4yIIMIGWiLbuUQV7GRkCi/HpnGcn+fCOSyakZoqmS+GvDeE2thQ3efvJARO03ZsPTU2fI2ISeTVKh2IA9WcCKYP70ZyZoIN3m9sx7yRZfNQgydTMFiRSjDsUbXhHc6uI7BK4aWweCk4plrxicp3+K670Tq0H2vlApauXMb6ygLVq4qBSJ1qVrlUMpXKz2dpEq1Wvuy0u4gGPNiTcaZASJgVb8YnlsM8NJs9nLnYwvOne+j0XZjMxBHg+2oEy3yKxIoIbgo5chV4WG4CHos/LFLB52s8z4bhg2W4uctOEKN201wCdH7YkQpJtYlsTNMZLEaygIREZNAiw1E8Ij7DF085gEOAMT8cdR+6SGUkwCGA2PkthqShRsMOB4ws2dC5fsvskbVpNVGzM7lH2Ch08Ou/W7Uy2H4abb740kf/+fjgtkmvCzrXS/n8yW6hcGJNS2SQEf0eddF/mkrf/Wss8z9lp7JAIJI/m1xMbuskNuQnEAUp0Fv2oQ5Vg4IvijNkP89SLXuabOglqmUnqJadoVq2QCDa4Pc1T5Ag5DU1rMHfy0fI4RlOUpOOpKKYvWMP4hNp68G9VLcc4VXvK2FRj0xhIhuRqqClYbp5CsSZNbgHEmT10z1T8/qUoODsPCb/1t+EN+RHo1LEZmXTnAfr9YqFx2jU6mg22gYMcTKgAdlAo61gbSOCjg+5hADHR7XCjTC3bmeEExdaePaUlp4Z4oHDQUxnohj02E9p5Ir5lT/Olnol4NTqGRrVEnOwWenjTyccSYTvOYQ7SBWxSRgmmBgQEGAGbfJAvocnFCGAEBAIjgKFgQzerRa0kKE/keLvyZqYX6KGU4gEHFsCZ4vhGINheYkBCYzG581jWTUqlcvULqqNvJfiavOxBBzej/c8frKDRz/ZJJvbPugQ136HsvSp8eFtk24IdK6XisUTTQLQFRbe4/z8tTvvyvyLTiXx26ynL49co02W7Dzracc+9A1ANDBGU2fPuxyIkwFl8QrZ0CsEonPhSVwiMC0ShFb8UbMPtRSWw+wL7J95j6l0BHvv3I1Yhr23elovKf54lYitKQuaBiH1SitZCCTa1SoG50vwN/oGNoIyjaNp35eeRPonPoDZhx5GOh61BfwqFbIbCq4ET5HwND9Lq4IqqL0mlFbrdTQ6fcRCPsxnwohqCFvz3QYuHL9Yx9OnqDBSiN9+dwT3HgnBT5bTbMg0ToCUM6MxHQGlA1iKzicHR8eYLMbmjBo5c6s0ZyzIdy/B1Vu14XnNCrfJm3yGmyqX5mMJGBwvZc2t61CVIwvUWu++oDEU2Xx4ATcRQKlI/GPZ2pC5qWv8jtcJxJghA0gX2ZTmcZlzIMvV1tfiJmYkcJcnMn+Nz3ypjSee7iAY3D7oUP37l9QgTo+Pbpv0Xww6r00LCwvDjdLxar5w/KxQXPah/QcO/9/Nlu9DHtfoWXYpXfYlMlTf1vYhNU0BT8BAyLEPSd2pUUBWg0ksUh1bic6hEJ1BOTSBKlW1KgGq4SUoJNMIz2jN8zAisQBiUQ9iETINMhUb2dHN1WtrrpBUAtcQbbKD2kIew/W2GakFOhQx5oE9955DcL33vYjdfTdmyXr2HDiMpILAt5oUZjKFEIGP+4oAOeB9tQxOrdFCvTvgNkImEcZ0MkjtY4izS008fVpBx/p4+11BvOXuBNIJrSnlR7UWpEzLphNwmI5YDgHHGA/BxbyqCT7GdMZMw8BHQDriu/F9XMMV5rjlgALf04bLBQJjWRfL0RC+Dc+TlSmuji1BIzAS8PAK7etyha/Q9Rajh2BuhmNuUk8NeLRvUy7ENcm0eE+xHBuetzwRdDwjvvcIv/toEwvLAzLOcUa2kQhqP5fPH9M4wW2V/txB53pJhrJi8XhRQ4NkQ39EIPqXieS9v+xF/+Ms+jOkmWFW8/z48ts2qbnKPiQg0miZR0BEwWv7IqiS/ZQjMyjGZ7HoSuFC1YNLpSEWywOsbHZRaozQk+pEwfWxt/WQ5rs0H4jQ4iZQ9KQSXcyjv1SDX4CkVS75PCH/6O57MXjPu+CeniYj8SGZzmJmfh9CFMrNjXUTtGQqjXajSdWrSpXMcWlsdHpo9QhofTdSUapmrQFOLNTQ7PZwaM6Ht92bwuxk2ExMnbYX1UqYgi+bjmw5jjFZapWpV6ZmSaiZdw1T870FOhZ8zEazeI6A5R7lCTJa5VOgwBv7eB1VHX7B8iMTJMC6ZcgmMNooFQFBs+ENjlTA/OBteQ/BLX8hdiR1SiDCzdQp/lPcHCeJEWlCJ68Wo9Jzda1uxKTDWmOAX/udBhT51b7aZgqFIz+3uvq8kPC2Sn8poHO9VCod72i+CUHoa2REv5sv/MQ/m5wq/PvhyPMZNoUrbAm72ai2vSrFrZq2VCoBkIfCrv3uyIP12ghnVjt47iKZxbkGnj9Xw7ELNZyj0C+sNbCy3kS12EGXbET+QVHfAN5uE77Ty/ApvCdVAwkOxRzDh96G/rvegSHVM97eQCCRzWHPwSOYnMihWSlaSE6xpnqzgSbVLnnwykQiUAhqcUJvBJtU3bRG1mzWj7sPJHBodwqhkBe9rhvlsh+1usYetsCFwEOVSAZZR80S6+F5qVPiXxR6GWXFcmx+lrDARbYjF4BAkeVCdsLrYZNYCToCAY088UIxmK1j8w4WYOiT58zXh2yKO3xXAo6pU841SsIxHQt4xGTsN7KR8VnmpCibmeHNwK7VdcurffzmhxT0Xue3mUY4e+z4B391fHRbpTcNdL45PT7a2DjRUPQ0MqIvE4x+ZX732/9luzP4Xddo9Bgrv84K3sda1gyE2zpJPgJs/JrSoekdUkUk8JrM+uzZTTx+rIgnj2/iGQLR8YUmzq60cXGjh+U6UNngf7U2wcaFCIXKLxD43u+B/yfeD0+UrITAY8LGLjwQj2F69wHM7doNRW7cLK7b6qDdLlUzgk4oFEEk6ENMQ+BSgzx+TCUDODwfwR37UognqAq6fGjWXSgWA1S5IgZSZjLh9eYcaCzHbx7PUq/MqCtg4PMNcEQluJlKI3CAWE2BgFMDwlEynbBjqyG7kk3GJQCUx7ECAkmNcvCFv3PAwpwMedJGoQxU9D3/1z+xFDuhq5VPoQvvoXwIdMxILxjS75yIlvrBMy/18PFPt2/InkOt7d/KDjo+vK3SdxDofHMS9dSSHDK2EYT+lGD0f8k+1Gu6Pzp0j55nB6Ru6js2HMdfVlKPq6kPmuSq+EEBqg4ChY1qH6dWOnjmQhtfPdfDcxteHCd5POON42IgiYu+JIrJHDr33YfRQw/AH3ScDBUCQ+EfLMIibx6VurV7PxSruFRYR4ACqHhEsUgEKQJLPOTHzFQGhw/uw0wugX3zSUzNpuEPOytjVst9VMh0hiOyElaaZNxGp2REtpEssR5nJEsqkUk/AcEiIFLgKd0O6GgjGNg02EAJrrDG0NmE6wRSMiyiIM8ThKjyuWxNHIKHgEJmfJaHPZj/BBr6p+cYkDFPpmLplDYVqK61xDzw+dpUFrrCvuen/HE0gveJz7Tx3LHeDY1cDUfDf1osvnJ5fHhbpe2X0nduct155wdSrr57/8jteS+bz4+zWbx1/N1tnaxyxzUsmepTCDtkEl23WXIQorqWowqyZyaDfQ/fjfk9U5ieSGNyOo1cLoV0Om4rosq4q1RbX8Wn/+B38cxTT2JtdRHdVhu5ySlkyYiOHD6E2ZlptCprmJ4MIhHuYdSrwTdoYHOlhMWLGv2JkMVoRjYZlhwayVTCiQQiibhNLvUrUL3CzMrOQwASCCqkqIUTVR7ELASE7mUgeoIsp4zRZgmok/UEyXoicQIOn9PqYNSVqYTgw/towq1xGr637DuEEQxt7hXBSPfjGVtNggA2EuCRKTmGYhUfz1MdFM5YHCFRJzEkApVW3mjUOvj7P1fHs8f6NwQ6bu9o6sSJRzVl77ZL2y+lmyj9JH7Sc/ywf8IzGt7DdvMetpK/zlaiMDm3fbq2wiVuXQFRs4VeW2s0uRCPRzA9nbHY1Pv2zWJ+9yQmyWImJ1KYnsqiX8nj5a98FhdOv4wr504hEU/gnvsfwr0PPkQm1EZ+5QLSGUUBLGHQLCKgwCDcv3KqgkFf4CG20nWWyyEzCUSiCPEekWQKoWjUwMgcBb1kXFK9yIQ0nD6SsZgMTm/g8jQIMMcxarxAJCxyP0lVK+EATocsSCFFqV05Q9/cCBbyBBe+WMAvsSk5ChI8tiIEGvuR0kmwMSO26WVSM/k8WZ6VLAyGQIc3cg3h47WrSxX82D/ooNEikPBR2023U3jS16ZbEnSul3bv/q+DkchgDoPe/UO4388X/0m2xdvePqTkqAvqwJ0eX2uSyeNYUx000pRKxTG3K4d9++ewazaLYaOAenER1bULSEWA73r3e/DgWx7BsFPFoNs05lIvl9GqEnjaZQxrK1g/s4RGhaItvxYyLIWo8FONC2jRQbKcUDLJ3yUtuL757mgYneDjpcDrWtIIm12vFmvqEJ4l4HwOSKTJenIEmyYZDjeqcwomZlMbdLGAgCCzFd9Y35ujoICI4CGDuAM6ujEBkchhvkEyThtgEYCsdJhcYke8VrPPZe8hSzz2QgF/7R/5ENH81O2m0eiLJ888ettEdXhtulqet2O6556fivR6fS3U8DA7rg+wNb/X+WYnXQtEW6t12AKJFMxwRMvL+BD2amG9ETLJAPbsmsFdh/fg8F0HMEdgivo0UbaDfruBVmkFy8dfxtKZRbSp+gxGXUhbUqwcgUyYalFYoJNKUktKwBcIkdSQ7ZB5UfRJSjxwa5TKRqr4Qwr9aHiZ+08CZFUgQBLlHJCQatTh91oiWkwn4DdioikRUqs0XYLkju8lu4rAi+BD0DHM0b0FOmI2pmLx6WOWIx4ke5IDTnyUa4A+n/knf1bBz//bOJIxXbHNNBr9TwSdfzc+uu0Si28nXZNchw79zQxJ9GG2r3eyhf0dlpBA6bZPWyAk8ZPAylA9HHmo0YhRKDQpkE2FsXfPFPbunsCemRSmshFMpkLIJMhomovYPPk8NhfXUGs0+IsRvEGymUCQKlUI4VicWlIS0RTVrHCMbMdn99RUJvPTCQXhIp0Y+f3mZT3yEWSiF5idNaBUcBgN76VFEw2E5Ppoo1sBMq06WRhVLql2BBVhjADJVqLQ+xDahE+ShhG/d8vmRdBzuQlQY/uXIRUv0EiXeTd36+hUi/hXv+XGo58PIxbePuiMXKMHTp169MXx4W2XtlrSTnqd9N3f/d3e0vLc1NA7um/oGv4AW+xPUP4mx1/f9kkNSOImINKqElq8T57JGk5OxMOYmUxiz3wOe3fFEWuRnRTL8HRrZEk9ZGNuxKNeaNUPf0ChRqlmpbMIx1M8p1Uk3AQetw2xmlOewqeSGdmomrtIEDlNtYrAo1nw8s2h2oZWXYYbgGqbi+A1rDcxbFLtIqoMXTIq62Ya9hyjjI1SEYBMEghCpGAazjc1zSWepe90LXMhGw93+60WRvU8GrUW/t4/T+Dsgo953T7odPvuxPnzH1bU29syWVHvpBtLWpiwXA7Me13Dh6l+/CCb4o8QiHbsQ0zXqmUDsw/1iQl9qlQsILKVOEspHRohHehjiirJRNSFdNRtM9VzqQCmpsmQZqeQymYUO9juNeQ9dNdRPEEg0VKD3O/m+cVL3FkiqSHYyHLcVSRrqoDRuLEeV6dN0KmT8wgwNOlEbpJMBB39marG8xpNF6AYohDcNDxuYTV0LPVKrmG6RgBF1a5XIeC1S9goB/DjP0Ng402vEsE3SCyW9qkzH9FY/22bdkDnzye5Dhz42zGfb7DfNcR7KF8/SiL+zvF3t3WyBjZuZaaWcdOyNtoETH7KdDwwtLWzpuMuzGb8mJ9LY9++SeyeTZtqFg974QsHeCHBJMhNQ+LNAoHnBIX/FEa9psN+ZGdOpCzmzqhR0dwLe6ZUJH3t2HD4p2Em5klOiAIL5UOYIoBxnBHHI1YEHVOxBDoCJf5o0K4TdNa4N8LL5yL46f89eEOqFR/2hyfPPPo3xke3ZdoBnb+w9Ivuo0fP5AYDz9HRaPgO92j0d9nCd4btx0kNb0tUZRaSA3Gfm6wsIa8LE2Q9e2Zi2Dcdw/xkBNO5CCZmUsiSCaViHsQUO7nzClB7hj+SFzPBIZbEyBfEsFaCq92AS/MSiCpaD1+jWYNh14DHHBAFLsoEv5ey5UgCc2QOio4x2dQrYzxUtahuDfs9dCsbcFE99IRi+IPPhPBPf32EZEy/3W4a/a2Tpx+96ZZ7+vNMO6Dzl5gefPDv+2q15pwHg3tdrtEPsfQ/wCq47eeXKW01RAGR2ElH4TSIRH2ChYLNJ6N+zE5EsGc2jn2zMczl3MjF1jARX8XEXAKJyRgiYd6lRYbTrPGGCgKrtcd1D6p3/Q6GmptFFqMYO04i4Ji9Rg6DQwINAUnzqwQ4Xj+/JttRzgRSLj/6jSq3IgIhAlwggX/8r4E//UL/hobLByP34TNnPnxmfHhbph3QeZOT7EP1kvfgwDN6q2voeh+71x8df3Xbpy07iUBI0w22gEi+NQG/l6qXD7smRti7O4C9M25MJ3pU09pkSX1k0y4CVR9BP39M3Uo+R30CzABa417GYapUxnoIOvxe+24/AUmql8bzTSXrMw9kPv4gVTigJwZF/AnEYqh33Pjr/30fS6sjkaNtp0bLH1pY+OBts8bV9dIO6HznpZ1pHa+TrLFeA0TmgNylatajesQUDrkxQd44lxtgz9QA81MjTKdHBKEhJsmMsmmqZaE+fD6CjNuFHn+nFWHlpKxQF3IaFNJplNzxVFacZj+ZURhDPmjYa1Ot0qqiXiyudPFD/41pY9tOzPP6qTMfmRof3rZpB3RugrQzreP10xYbkl6mUaiugKjnUjhjm5YQDY0wlRlh95TLgGiWgDSZHiLHLZscIJ0YIR73UGXScLomyhLMeKOegr33qXIpho4iD/YJQF6yGk2EdQ3x+NcH+Ls/I7eA8fO3kQg6v0LQ+f+OD2/btAM6N2namdbx+ulatUzD2QKhTk9D+Jq+5UIqRgaUHWLX5BB7ZkaYJSOaypAlZcmKeD4VkzG7ayPqI58f/VEAvYEHikHk9ZB7EpT+/Ydd+OX/6Loh0CFjff8rp//gP48Pb9u0Azq3UNqZ1nH9ZI38GiCSOiUgshA8PNbKNpnkEDMTwN6ZIeanB5hK9zCVIxhNeZDL+gkuLgQCpE8BFwYtN/7ez7vx+NMuhG4A5j19967j5z+8ND68bdMO6NzaaWdax+uk1wKR7EPtjoufI2K1CxGqZbn0CPNkQntmXZifHZIN9TEz5SPQuPDf/YIL5aoz8r7ddNfpvvdj+Bgh7/ZOO6Bzm6WdaR2vn77JPkQ21O5qwivBhapWIgpMkw3l0sBLJ51z20283bFTpz9y7/jwtk47oLOTrk7r8LgGD1A6fmRnWser6Vr7kGxCGi3TfjTsfN5A+scnT3/k/xzv39ZpB3R20vXSN0zr4PEP7NiHnCSBuTGsGachvuvk2Y88OT66rdMO6OykbaadaR3/Rcndy5w8+Uel8dFtnXZAZyd920nTOlqt1vSo339gZ1rHt05UrWRy/rZI0q2WdkBnJ/25pq1pHSO3677RaPRjZEM70zow+tTJ04/+0Pjgtk87oLOT/qLTbT+tY+Qa/YNTpx79D+PD2z7tgM5OehPSL7oPHz4/ebtM63APR/eeOPvosfHhbZ92QGcnfUckTesIBAbTXlfvLbfatA6v3xM9duz3FdZwJzHtgM5O+o5N3zCtY4T3s7n+oPPNzZRGmydPP5oaH+wkph3Q2Uk3U7rppnUMR/jQ6TMf+enx4U5i2gGdnXRTJ4X9OH3AP/0dO61jNPxrJ8/84cfGRzuJaQd0dtItl76TpnX0h559Z8/+/qXx4U5i2gGdnXQ7pDdvWoe7Hzh58mNa/W8njdMO6Oyk2zT9JUzrGI0WTp55dM/4aCeN0w7o7KSdNE5/7tM6Rvi/T575yM+Nj3bSOO2Azk7aSd8i/ZdM6xi53N9z6tSHvzg+3EnjtAM6O2kn3Vja9rSOIdwzp09/eHV8uJPGaQd0dtJO+i9O15/WcfL0IQ/wT5z1cXbSTtpJO+kvMmlax3h3J31DAv7/NlcGUVkksl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8316686" y="4711337"/>
            <a:ext cx="255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74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Skolestartundersøkelse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95326" y="2032001"/>
            <a:ext cx="7333106" cy="4060824"/>
          </a:xfrm>
        </p:spPr>
        <p:txBody>
          <a:bodyPr/>
          <a:lstStyle/>
          <a:p>
            <a:pPr marL="215900" indent="-215900" fontAlgn="base"/>
            <a:r>
              <a:rPr lang="nb-NO"/>
              <a:t>Enkel helseundersøkelse og samtale med helsesykepleier. Fokus på barnets hverdag, helse og trivsel.</a:t>
            </a:r>
            <a:endParaRPr lang="en-US"/>
          </a:p>
          <a:p>
            <a:pPr marL="215900" indent="-215900" fontAlgn="base"/>
            <a:r>
              <a:rPr lang="nb-NO"/>
              <a:t>Innkalling i ranselpost og på </a:t>
            </a:r>
            <a:r>
              <a:rPr lang="nb-NO" err="1"/>
              <a:t>sms</a:t>
            </a:r>
            <a:r>
              <a:rPr lang="nb-NO"/>
              <a:t> via </a:t>
            </a:r>
            <a:r>
              <a:rPr lang="nb-NO" err="1"/>
              <a:t>HelseNorge</a:t>
            </a:r>
            <a:r>
              <a:rPr lang="nb-NO"/>
              <a:t>.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224" y="720001"/>
            <a:ext cx="3387451" cy="43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9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432143"/>
          </a:xfrm>
        </p:spPr>
        <p:txBody>
          <a:bodyPr>
            <a:normAutofit fontScale="90000"/>
          </a:bodyPr>
          <a:lstStyle/>
          <a:p>
            <a:r>
              <a:rPr lang="nb-NO" cap="all" dirty="0"/>
              <a:t>Oslohjelpa</a:t>
            </a:r>
            <a:br>
              <a:rPr lang="nb-NO" cap="all" dirty="0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6676" y="1146392"/>
            <a:ext cx="8092132" cy="5253211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Hvem er vi? </a:t>
            </a:r>
            <a:endParaRPr lang="nb-NO"/>
          </a:p>
          <a:p>
            <a:pPr marL="215900" indent="-215900">
              <a:buFont typeface="Arial"/>
            </a:pPr>
            <a:r>
              <a:rPr lang="nb-NO" sz="1800" dirty="0">
                <a:ea typeface="+mn-lt"/>
                <a:cs typeface="+mn-lt"/>
              </a:rPr>
              <a:t>Oslohjelpa er et hjelpetilbud for bydelens innbyggere.</a:t>
            </a:r>
          </a:p>
          <a:p>
            <a:pPr marL="215900" indent="-215900">
              <a:buFont typeface="Arial"/>
            </a:pPr>
            <a:r>
              <a:rPr lang="nb-NO" sz="1800" dirty="0">
                <a:ea typeface="+mn-lt"/>
                <a:cs typeface="+mn-lt"/>
              </a:rPr>
              <a:t> Målgruppen er gravide, barn og unge fra 0-23 år og deres familier. </a:t>
            </a:r>
          </a:p>
          <a:p>
            <a:pPr marL="215900" indent="-215900">
              <a:buFont typeface="Arial"/>
            </a:pPr>
            <a:r>
              <a:rPr lang="nb-NO" sz="1800" dirty="0">
                <a:ea typeface="+mn-lt"/>
                <a:cs typeface="+mn-lt"/>
              </a:rPr>
              <a:t>Teamet består av familieterapeuter, ungdomskonsulent, ruskonsulent og psykolog. </a:t>
            </a: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Hva tilbyr vi?</a:t>
            </a:r>
            <a:r>
              <a:rPr lang="nb-NO" dirty="0">
                <a:ea typeface="+mn-lt"/>
                <a:cs typeface="+mn-lt"/>
              </a:rPr>
              <a:t> </a:t>
            </a:r>
          </a:p>
          <a:p>
            <a:pPr marL="215900" indent="-215900">
              <a:buFont typeface="Arial"/>
              <a:buChar char="•"/>
            </a:pPr>
            <a:r>
              <a:rPr lang="nb-NO" sz="1800" dirty="0">
                <a:ea typeface="+mn-lt"/>
                <a:cs typeface="+mn-lt"/>
              </a:rPr>
              <a:t>Familiesamtaler </a:t>
            </a:r>
          </a:p>
          <a:p>
            <a:pPr marL="215900" indent="-215900">
              <a:buFont typeface="Arial"/>
              <a:buChar char="•"/>
            </a:pPr>
            <a:r>
              <a:rPr lang="nb-NO" sz="1800" dirty="0">
                <a:ea typeface="+mn-lt"/>
                <a:cs typeface="+mn-lt"/>
              </a:rPr>
              <a:t>Støttesamtaler </a:t>
            </a:r>
          </a:p>
          <a:p>
            <a:pPr marL="215900" indent="-215900">
              <a:buFont typeface="Arial"/>
              <a:buChar char="•"/>
            </a:pPr>
            <a:r>
              <a:rPr lang="nb-NO" sz="1800" dirty="0">
                <a:ea typeface="+mn-lt"/>
                <a:cs typeface="+mn-lt"/>
              </a:rPr>
              <a:t>Rusoppfølging </a:t>
            </a:r>
          </a:p>
          <a:p>
            <a:pPr marL="215900" indent="-215900">
              <a:buFont typeface="Arial"/>
              <a:buChar char="•"/>
            </a:pPr>
            <a:r>
              <a:rPr lang="nb-NO" sz="1800" dirty="0">
                <a:ea typeface="+mn-lt"/>
                <a:cs typeface="+mn-lt"/>
              </a:rPr>
              <a:t>Kurs </a:t>
            </a:r>
          </a:p>
          <a:p>
            <a:pPr marL="215900" indent="-215900">
              <a:buFont typeface="Arial"/>
              <a:buChar char="•"/>
            </a:pPr>
            <a:r>
              <a:rPr lang="nb-NO" sz="1800" dirty="0">
                <a:ea typeface="+mn-lt"/>
                <a:cs typeface="+mn-lt"/>
              </a:rPr>
              <a:t>Veiledning </a:t>
            </a:r>
          </a:p>
          <a:p>
            <a:pPr marL="215900" indent="-215900">
              <a:buFont typeface="Arial"/>
              <a:buChar char="•"/>
            </a:pPr>
            <a:r>
              <a:rPr lang="nb-NO" sz="1800" dirty="0">
                <a:ea typeface="+mn-lt"/>
                <a:cs typeface="+mn-lt"/>
              </a:rPr>
              <a:t>Formidle kontakt med andre ved behov</a:t>
            </a:r>
            <a:endParaRPr lang="nb-NO" sz="18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28.05.2025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3"/>
          </p:nvPr>
        </p:nvSpPr>
        <p:spPr>
          <a:xfrm>
            <a:off x="8661890" y="228600"/>
            <a:ext cx="3393260" cy="3631763"/>
          </a:xfrm>
          <a:solidFill>
            <a:schemeClr val="accent6"/>
          </a:solidFill>
          <a:ln w="28575">
            <a:solidFill>
              <a:schemeClr val="tx1"/>
            </a:solidFill>
          </a:ln>
          <a:effectLst>
            <a:glow rad="127000">
              <a:schemeClr val="accent6"/>
            </a:glow>
            <a:softEdge rad="101600"/>
          </a:effectLst>
        </p:spPr>
        <p:txBody>
          <a:bodyPr wrap="square">
            <a:spAutoFit/>
          </a:bodyPr>
          <a:lstStyle/>
          <a:p>
            <a:pPr marL="215900" indent="-215900"/>
            <a:endParaRPr lang="nb-NO"/>
          </a:p>
          <a:p>
            <a:pPr marL="215900" indent="-215900"/>
            <a:r>
              <a:rPr lang="nb-NO" dirty="0">
                <a:ea typeface="+mn-lt"/>
                <a:cs typeface="+mn-lt"/>
              </a:rPr>
              <a:t>Kontakt:</a:t>
            </a:r>
          </a:p>
          <a:p>
            <a:pPr marL="0" indent="0">
              <a:buNone/>
            </a:pPr>
            <a:r>
              <a:rPr lang="nb-NO" sz="1800" dirty="0">
                <a:ea typeface="+mn-lt"/>
                <a:cs typeface="+mn-lt"/>
              </a:rPr>
              <a:t>Telefon: 40 41 86 41 (tirsdag-onsdag kl.12-14) </a:t>
            </a:r>
            <a:endParaRPr lang="nb-NO" sz="1800"/>
          </a:p>
          <a:p>
            <a:pPr marL="0" indent="0">
              <a:buNone/>
            </a:pPr>
            <a:r>
              <a:rPr lang="nb-NO" sz="1800" dirty="0">
                <a:ea typeface="+mn-lt"/>
                <a:cs typeface="+mn-lt"/>
              </a:rPr>
              <a:t>E-post: oslohjelpa@bsh.oslo.kommune.no </a:t>
            </a:r>
          </a:p>
          <a:p>
            <a:pPr marL="0" indent="0">
              <a:buNone/>
            </a:pPr>
            <a:r>
              <a:rPr lang="nb-NO" sz="1800" dirty="0">
                <a:ea typeface="+mn-lt"/>
                <a:cs typeface="+mn-lt"/>
              </a:rPr>
              <a:t>Besøksadresse: Holbergs gate 1, 0166 Oslo</a:t>
            </a:r>
            <a:endParaRPr lang="nb-NO" sz="1800"/>
          </a:p>
          <a:p>
            <a:pPr marL="215900" indent="-215900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83" y="3428749"/>
            <a:ext cx="3274506" cy="32199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854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cap="all"/>
              <a:t> ung på haugen</a:t>
            </a:r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510266" y="1259114"/>
            <a:ext cx="7563886" cy="4833712"/>
          </a:xfrm>
        </p:spPr>
        <p:txBody>
          <a:bodyPr/>
          <a:lstStyle/>
          <a:p>
            <a:pPr marL="0" indent="0" fontAlgn="base">
              <a:buNone/>
            </a:pPr>
            <a:r>
              <a:rPr lang="nb-NO"/>
              <a:t>På</a:t>
            </a:r>
            <a:r>
              <a:rPr lang="nb-NO" b="1"/>
              <a:t> </a:t>
            </a:r>
            <a:r>
              <a:rPr lang="nb-NO"/>
              <a:t>vår app</a:t>
            </a:r>
            <a:r>
              <a:rPr lang="nb-NO" b="1"/>
              <a:t> «Ung på haugen»</a:t>
            </a:r>
            <a:r>
              <a:rPr lang="nb-NO"/>
              <a:t> får du informasjon om bydelens: </a:t>
            </a:r>
          </a:p>
          <a:p>
            <a:pPr marL="215900" indent="-215900"/>
            <a:r>
              <a:rPr lang="nb-NO"/>
              <a:t>Ungdomsklubber</a:t>
            </a:r>
            <a:endParaRPr lang="en-US"/>
          </a:p>
          <a:p>
            <a:pPr marL="215900" indent="-215900"/>
            <a:r>
              <a:rPr lang="nb-NO"/>
              <a:t>Helsestasjonstilbud</a:t>
            </a:r>
            <a:endParaRPr lang="en-US"/>
          </a:p>
          <a:p>
            <a:pPr marL="215900" indent="-215900"/>
            <a:r>
              <a:rPr lang="nb-NO"/>
              <a:t>Skolehelsetjeneste</a:t>
            </a:r>
            <a:endParaRPr lang="en-US"/>
          </a:p>
          <a:p>
            <a:pPr marL="215900" indent="-215900"/>
            <a:r>
              <a:rPr lang="nb-NO"/>
              <a:t>Helsestasjon for ungdom</a:t>
            </a:r>
            <a:endParaRPr lang="en-US"/>
          </a:p>
          <a:p>
            <a:pPr marL="215900" indent="-215900"/>
            <a:r>
              <a:rPr lang="nb-NO"/>
              <a:t>Ungdomsråd</a:t>
            </a:r>
            <a:endParaRPr lang="en-US"/>
          </a:p>
          <a:p>
            <a:pPr marL="215900" indent="-215900"/>
            <a:r>
              <a:rPr lang="nb-NO"/>
              <a:t>Du kan også komme med forslag til forbedringer i bydelen.</a:t>
            </a:r>
            <a:endParaRPr lang="en-US"/>
          </a:p>
          <a:p>
            <a:pPr marL="215900" indent="-215900"/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1322" y="398574"/>
            <a:ext cx="1786942" cy="316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data:image/jpg;base64,%20/9j/4AAQSkZJRgABAQEAYABgAAD/2wBDAAUDBAQEAwUEBAQFBQUGBwwIBwcHBw8LCwkMEQ8SEhEPERETFhwXExQaFRERGCEYGh0dHx8fExciJCIeJBweHx7/2wBDAQUFBQcGBw4ICA4eFBEUHh4eHh4eHh4eHh4eHh4eHh4eHh4eHh4eHh4eHh4eHh4eHh4eHh4eHh4eHh4eHh4eHh7/wAARCAFHAU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iiiivyk+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a1bUL2HUZo47hlRSMDA44rU1bVI7P92gEkx7dl+tc1dTyXM7TS43t1wMV6eBw7b55LQ9bLsM2+ecdPMv6dqN9LfwRyXDMrOARgciunrh7eZ4JlmjwHU5GRmul0nVkuyIZQI5u3o30p47DvSUFoPMcK9Jwjouxp0UUV5Z5AUUUUAFFFFABRRRQAUUUUAFFFFABRRRQAUUUUAFFFFABRRRQAUUUUAFFFFABRRRQAUUUUAFFFFABRRRQAUUUUAFFFFABVfUbkWtnJMeSB8o9T2qxWJ4rkIigi7Fix/D/APXW2Hp+0qKLN8NTVWrGLMGR2kkaR2LMxySe5ptFFfRn1SVgpVZlYMpIYHII7UlFAHY6Vdfa7JJT9/7r/UVarB8JyHdPF2wGH8q3q+dxNNU6rij5bF0lSrSitgooorA5wooooAKKKKACiiigAooooAKKKKACiiigAooooAKKKKACiiigAooooAKKKKACiiigAooooAKKKKACiiigAooooAKwfFn3rb6N/St6sHxWCWtsAnhun4V1YL+PH+uh2Zf/ALxH5/kYVFLsf+43/fJo2P8A3G/75NfQH0t0JRS7H/uN/wB8mjY/9xv++TQF0bHhT/j5n/3B/OuirnvCoIup8gj5B1HvXQ14GO/jM+czH+O/kFFFFchwhRRRQAUUUUAFFFFABRRRQAUUUUAFFFFABRRRQAUUUUAFFFFABRRRQAUUUUAFFFFABRRRQAUUUUAFFFFABRRRQAVY00f8TC34/wCWi/zqvVjTf+Qjb/8AXRf51pQ/ix9URU+BnZbV/uj8qgvrqysLV7q+uLe1t0+/LM4RF+pPFWK+fP2pdFt/Euvabp2ofEXQvD1pbW3mLYXxk3SOzH96QoweAAPTB9a/R8PSVWai3ZHyspNK57xpeoabqlqLrTL20vbcnHm28iyLn0yKtbV/uj8q+Zv2bPDtp4V+ICppfxO8O6xDewSRz6bZmTfMQu5WAIxlcZz6Zr6ap4miqU+WLuvuCMm0cjroA1WbAA6fyqlV7Xv+QrN+H8qo1+d4v+PP1f5n1FD+FH0QUUUVzmoUUUUAFFFFABRRRQAUUUUAFFFFABRRRQAUUUUAFFFFABRRRQAUUUUAFFFFABRRRQAUUUUAFFFFABRRRQAUUUUAFWNN/wCQjb/9dF/nVWSRI0LyOqKOpJwKy5/ESW0ytZoJXRshm4XP9a6MNTnKonFbMuOHqV04wR6jXx1+2n/yVSy/7BUf/ob17fbeMNdhvGuHuRMrHmJ1GzHtjpXjH7TWma14u8S2viTTdMeWCGxWCaONtzqysxJA6kYPav0XKcXS+sLmdvU8XH5Fi8PDmtzLy1/4JzP7KX/JctF/653H/ol6+46+Hf2VVZPjroyOpVljuQVIwQfJevuKuzN/469P8zxqPwnJa9/yFZvw/lVGr2vf8hWb8P5VRr8uxf8AHn6v8z6uh/Cj6IKKKK5zUKKKKACiiigAooooAKKKKACiiigAooooAKKKKACiiigAooooAKKKKACiiigAooooAKKKKACiiigAoqO4nht03zSKi+5rFvde6raR/wDA3H8hW1KhUq/CjejhqlZ+6jbmljhQvLIqL6k1j3uvKuVtI9x/vt0/KsO4nmuH3zSM7e5qOvTo5fCOs9T16GWQjrU1f4Etzcz3L7p5Gc9s9B+FRUUV3pJKyPSUVFWSCiiimMi021stP8TWviS3sbb+07bcEnKfMQylSDjrwT1r1HRPG2nXm2K+U2Ux7k5jJ+vb8a8zoreGIqRtrdHmYzKMLi7uUbPut/8Agno+tOkmpSyRurocYZTkHiqdcZZ3tzaNmGQgd1PIP4Vt2WuQyYW5Xym/vDlf/rV4GLwlRzlUSum7nnTyyrQilH3kv62NiikRldQyMGU9CDkUteccQUUUUAFFFFABRRRQAUUUUAFFFFABRRRQAUUUUAFFFFABRRRQAUUUUAFFFFABRRRQAUUUyVWdCqyNGf7ygZ/WhAht1cQ2qB7iQID0z1P0rEvdedsraR7R/fbr+VdPZeC7C+tY7qe9vWkcHPzKe/0qb/hANK/5+7z81/wr6HDZSuVTet9TWljsupP9422vLQ86mlkmcvLIzt6k5plekf8ACAaV/wA/d5+a/wCFH/CAaV/z93n5r/hXoLCTWyO9cQ4FKyb+483or0j/AIQDSv8An7vPzX/Cj/hANK/5+7z81/wp/Vag/wDWLBd39x5vRXpH/CAaV/z93n5r/hR/wgGlf8/d5+a/4UfVagf6xYLu/uPN6K9I/wCEA0r/AJ+7z81/wo/4QDSv+fu8/Nf8KPqtQP8AWLBd39x5vRXpH/CAaV/z93n5r/hR/wAIBpX/AD93n5r/AIUfVagf6xYLu/uPN6K9I/4QDSv+fu8/Nf8ACj/hANK/5+7z81/wo+q1A/1iwXd/cee2t1cWrboJGT1HY/hW3Za9G+Fuk8s/315FdP8A8IBpX/P3efmv+FH/AAgGlf8AP3efmv8AhWFXLPa/EjmrZxltb4r372KETpLGJI2DoejDkU6nal4XttJWKS0vrwFmOQWGPyxTFyAMnJ9a+dxeH+r1HC5x89Ka5qUrr0sLRRRXMAUUUUAFFFFABRRRQAUUUUAFFFFABRRRQAUUUUAFFFFABRRRQAUUUUAFFFFAHXaF/wAgmD6H+Zq7VLQv+QTB9D/M1D4sn+y+FtVuP7QXTfLs5W+2MhYW/wAh/eYHJ29ce1ffYNXo015L8j5iv/El6sqXXjTwha62NEufE2kQ6kW2/ZXukEm70xng+1b1fDMngX4cSu0kvxnsJHclndtLmJYnqSe5r6k8LXkMXwHSeHxil3DBpc0aa95DgKq7lEuw/MSuPxK16uJwkaai4tu/dNHPGbZ0k/jTwhBrY0ObxPpEep7tn2VrtBJu9MZ6+1b1fDDeBPhu7F3+M1g7MdzMdLmJJ9SfWvsD4VSxzfDvRGi1wa9GtsI11ERsn2gKSobDc54xz6UsVhYUYpxbfqmghNs6eo7q4t7S2kurqeOCCJS8ksjBVRR1JJ4AqSvKP2lPC/iTxj4asND0PVtK0+2ecy3ovrvyPOCj5FHByASSR9K5qUFOai3ZFSdkdJpHxU+Herauuk6f4u02a8dtiJvKh29FYgKx+hrs6+Kf+GevF3/QxeD/APwa/wD2FfWfwyt9Zs/AWkWfiC+tb/U7eDyp7m2m81JdpIU7sDJ2gZ98104vD0aaTpyuTCTe6OjqrqupafpNhJf6pfW9laR/fmnkCIv4mrVeCftU6doGt6jo2neIPiBB4cghheaO0ktJJRMxbHmfLxxjAz7+tc+HpKrUUW9PvKk7I9n8O+ItB8RW73Gg6zY6nEhw7W0wfaffHSrOr6np2j2El/q1/bWNpH9+a4kCIPxNfMPwA0Lwj4e+J2nz6B8VLTU7i4V4HsI7CWP7SpUnaSeOCAwz6V1P7VGm+H9c1rR9P8QfEK38OxQWzTR2UlpJKJWZiPNyvH8O0Z9/WumWEgq6ppu3o7/cSpvlue2+HvEGheIrVrrQdYsdThQ7Xe2mDhT6HHStOvlr9nnQ/Cfh74m2cnh/4pWuqz3UckMmnx2Esf2ldhOMnj5SN3Pp719S1jiqMaU+WLuvNWHGV0Yviv8A1EH+8f5Vz1dD4r/1EH+8f5Vz1fC5x/vcvl+R9FgP4CCiiivMOwKKKKACiiigAooooAKKKKACiiigAooooAKKKKACiiigAooooAKKKKACiiigDrtC/wCQTB9D/M1i/Fn/AJJd4o/7BNz/AOi2ra0L/kEwfQ/zNYvxZ/5Jd4o/7BNz/wCi2r9Ay/8Ah0vSP6HzGI/iS9WfneOgr7B8D/8AJmc3/YHvf/RklfHw6CvsHwP/AMmZzf8AYHvf/RklfV5l8MP8SOGluz4+HSvvP9mz/kh/hj/r3f8A9GvXwYOlfef7Nn/JD/DH/Xu//o16yzj+DH1/Rjo7nolfM/7dKqbfwnkA/Pc9R7JX0xXzR+3R/wAe/hT/AH7n+SV5eXf7zH+uhrU+Fny9sT+4v5V92fsuAD4F+HQBgbZ//R8lfCtfdX7Lv/JDPDv+7P8A+j5K9XN/4K9f0ZlR+I9Mr5K/bg/5HnQP+wW3/o1q+ta+Sv24P+R50D/sFt/6NavNyv8A3hfM0q/CcF+zZ/yW/wAM/wDXw/8A6Keu3/bd/wCSjaL/ANggf+jpK4j9mz/kt/hn/r4f/wBFPXb/ALbv/JRtF/7BA/8AR0letP8A36Pp/mZL+Gzjv2Yf+S5eHP8Afm/9EvX3ZXwn+zD/AMly8Of783/ol6+7K87N/wCMvT9WaUfhMXxX/qIP94/yrnq6HxX/AKiD/eP8q56vzjOP97l8vyPpcB/AQUUUV5h2BRRRQAUUUUAFFFFABRRRQAUUUUAFFFFABRRRQAUUUUAFFFFABRRRQAUVjeKvFOg+FoIJ9e1FLGO4cpEzIzbiBkjgGuf/AOFufDr/AKGa3/78yf8AxNdVLA4mrHnp05Nd0mzKVenF2lJJ+p7PoX/IJg+h/mag8W6T/b3hbVNE8/7P9vtJLbzdu7ZvUruxkZxnpmuD0n42/C2HToYpfF1srqDkeRLxz/u1a/4Xl8Kv+hwtf+/Ev/xFfd4TDV4UYe47pLo+x83WnF1Ja9WeUD9lB8f8j0v/AILP/tlexaF8PTpnwYf4df2sJS1nPa/bfIxjzGZt2zd23dM9qn8NfFX4f+JNZg0bRPEkF5f3GfKhWKQFsAk8lQOgNaHjXx14T8GPaL4m1iLTjdhzBvjdt4XG77oPTcPzrtq18VUahO991oYqMFqjwb/hlB/+h6X/AMFn/wBsr3v4a+Gf+EN8DaX4ZN79t+wRsnn+Xs35ctnbk46+tc3/AMLy+FX/AEOFr/34l/8AiKP+F5fCr/ocLX/vxL/8RTrSxdZcs02vT/gBHkjsejV5n8dfhS3xOj0lBrg0r+zzKebbzfM37f8AaXGNtTf8Ly+FX/Q4Wv8A34l/+IrX8J/EzwL4r1YaT4f8QQ396UaQRJFIp2r1OWUCsYQr0X7RRat5DbjLQ8S/4ZQf/oel/wDBZ/8AbK92+FvhQ+CPAuneGDfC/wDsQkHn+V5e/c7P93Jx97HXtXTjk4rz28+NPwxs7yezuvFlvFPBI0UqGCXKspwR931FXOviMSuV628v8gUYxPQa8k+OPwZb4ma7p+pjxENL+x2pt/LNp5u/Lls53jHWtX/heXwq/wChwtf+/Ev/AMRR/wALy+FX/Q4Wv/fiX/4ilShiKUuaEXf0BuLVmzi/hr+zu3g3xxpniY+LVvfsMjP5H2DZvypXG7ecdfStz43/AAWb4leI7LWB4jGl/ZbMW3lmz83d87NuzvGPvYx7Vsf8Ly+FX/Q4Wv8A34l/+Irr/D3ibQ/EHh7/AISDR9QS70zDnz1VgPkzu4IB4we1XOviozVWV09tv+AJRhayPH/hf+z03grx1p3iY+LFvvsRc+R9g8vfuRl+9vOPvZ6V7vXnI+OXwpIB/wCEwtv+/Ev/AMRR/wALy+FX/Q4Wv/fiX/4iprRxNaXNOLb9BxcY7M6zxX/qIP8AeP8AKuern/EXxo+GN1FCsHiy2cqxJxDL6f7tY3/C3Ph1/wBDNb/9+ZP/AImvjc1y/FzxUpRpSa0+y+3oe7gq9KNFJyX3nc0VX0y+tdS0+31CxmE1rcRiSKQAgMp6HmrFeE04uz3PQTuFFFFIYUUUUAFFFFABRRRQAUUUUAFFFFABRRRQAUUUUAFFFFABRUV3c29pEZbu4ht4x/FK4Qfma5TV/id4C0sstx4mspHHVLcmY/8AjoIrajhq1d2pQcvRNkTqQh8TscT+1RFazaNoK3k88Mf2qU7ooPNOdg7ZFeB/YdB/6Cmp/wDgs/8Atle6+Ivjl4S/tmwurGx1G/W1WYMGjWMNvAAxuOe3pWJqP7Q1w2RpvhOzjHZricsfyUD+dfoOUf2nhcLCjGg+u8ox3b6NNng4v6tVqubmvub/AFPKk07w2VBbWNXB9BpIP/tWnf2b4a/6DOsf+Cgf/Ha+nfAf7QPgUeErAeJpHttX2N9pittOkaNTuOAp5zxjvW5/w0F8J/8An9vf/BXJ/hXvLGYlK0qbv/Xkea4Qvozwn9nGz0eD4z+H3sNQ1C4l3yjZPYeSuPJfndvPPtivQf20rewuL/wmuoXV1bIIbsq0Ft5xJ3Q8Eblx9a6DXPjv8MbjUNEmtr69AtL/AM6U/wBnOpCeVIvHHPLDiluvjx8M5vGFnqJv75raLT54GLafISHaSJhxj0RuawlOtKvGtyPRf5+Q0o8vLc+Wv7N8Nf8AQZ1j/wAFA/8AjtH9m+Gv+gzrH/goH/x2vrn/AIaC+E//AD+3v/grk/wo/wCGgvhP/wA/t7/4K5P8K3+u1/8An2/6+RPs49z5G/s3w1/0GdY/8FA/+O16x+yla6Tb/F2BtPvr65c2M4YT2XkgDaOQd7Z+lew/8NBfCf8A5/b3/wAFcn+FZepfHj4ZS+IdFvYL69EVqZ/OP9nSA/PHtGBjnmoqYivVg4Om9V/XQajFO9z3NPvr9a/PnxZYaDJ4s1qS51TVIpm1G5LpHpgdQfNbo3mDP5V9Vr+0T8LQwP8Aaepdf+gdL/hWL4R+O3wx0/QILS8vLzzleVmxpzt96VmHOPQiubB+2w93yPX+uxU+WXU+XP7N8Nf9BnWP/BQP/jtH9m+Gv+gzrH/goH/x2vrn/hoL4T/8/t7/AOCuT/Cj/hoL4T/8/t7/AOCuT/Cuz67X/wCfb/r5Eezj3Pkb+zfDX/QZ1j/wUD/47X1t+zzHBH+z1JHbSyywqt+EeSPy2I+bquTj86f/AMNBfCf/AJ/b3/wVyf4Vh6f8dPhxBomu2jahfK95c3ckAFhJjbIPlzxxWOIqVsRDlcGtf66FRUYvc+X4NO8NmCMtrGrhioyBpIIBx6+bzT/7N8Nf9BnWP/BQP/jtfVuifHv4WWui2FrNeXglhto43xpjkbgoB5xzyKuf8NBfCf8A5/b3/wAFcn+FbvG17/w3/XyJ5I9z5Dl0/wAOqBs1fVm/3tKA/wDalRmw0H/oKan/AOCz/wC2V9VeI/j38MbhbdLe4vn+Y7m/s5lCjHfP9Km0j4lfD3Uyot/EWnRuf4LgeSf/AB4AV5GNzvG4ebth5OPfp/6Qzuw+DpVIq80n/XmXvheFHw58PhSSosI8EjBIxXSVkeDAieGrGCOe3naKLaxglWRRye44rXr83xUuavN+b/M+ipK0EvIKKKKwNAooooAKKKKACiiigAooooAKKKKACisTxT4s8O+F7fztc1a3tMjKxlsyP/uoOTXjni/9oQ5eDwro/HQXV9/MRqf5n8K9PA5PjMd/Bhp3ei+//I5q2Lo0fjlqe+sQqlmIVR1JOAK47xN8T/A/h8sl5rsE869YbT98+fT5eB+JFfK/ijxt4q8TM39s63d3EZ/5YK2yIf8AAFwK54V9bg+CorXE1PlH/N/5HlVc5e1OP3nv/iH9ohBuj8P+Hi3pNey4/wDHF/xrz7XvjB4+1bcp1r7DEf8AlnZRiL9eW/WuBor6XDZDl+G+Ckm+71/M86pjq9TeX6Fi/v77UJTLf3tzdyHq08rOT+ZqvRRXrJKKsjlbuVr24jt2jkkztyRwM9qh/ta0/wCmn/fNJrQlMUfkhy24/dHtWXtvv7s/5GmI6e08R6bFbJG/n7gOcR//AF6l/wCEn0v/AKeP+/f/ANeuYRdW2DYl3t7YU4p23Wf7l5/3ya4pYam5Nv8AM6FVkkdPBrVlqF7bQW/m7/MLfMmBjaam1bULfTryCS437WjdRtXPOVrB8PLqX9sQG5S58sEkl1OBwav+MFvDJataLMThwxjBPp6Vg6UFVUelv8zRTk4Nk/8Awk+l/wDTx/37/wDr0f8ACT6X/wBPH/fv/wCvXNbdZ/uXn/fJo26z/cvP++TW31Wl/T/4BHtpnS/8JPpf/Tx/37/+vUlnq1nqOoQx2/mZQMx3LjjFctt1n+5ef98mtTwuuof2qGukuAgRsGQHGaieHpxi2vzHGpJtJnWDrWDD4g0+2Q28vnb0ZgcJkfePvW8OtcHdJqy3UwjjuwnmNtwpxjJrDDU4zupGlWTjax0P/CT6X/08f9+//r0f8JPpf/Tx/wB+/wD69c1t1n+5ef8AfJo26z/cvP8Avk11fVaX9P8A4Bl7aZ0v/CT6X/08f9+//r1b06eO60ye4izsdpCuRg4rj9us/wBy8/75NdVoCzjQSs6uJT5mQw5rGtRhTjeP5l05yk9SvB4l0xYI1bz8hQD+79vrT/8AhJ9L/wCnj/v3/wDXrmVXWAoAjvAMf3TS7dZ/uXn/AHya2+q0v6f/AADP20zb1HX9PuEQR+dkHnKY/rVL+1rT/pp/3zWdKuqYHmrdAdtymo9t9/dn/I11UoKEbIxnJt3Z02j3t5ZxxTWN3cWr4yGhlZCPxBrttD+LPj7Sdqxa/LdRj/lndoJh+Z5/WuCswwtIgwIOwZzUtRXwlDEK1WCl6pMqFWcPhbR7roH7RF6m1Ne8PQzDvLZylD/3y2R+or0Tw78ZPAesFUbVG02Zv+Wd7GYxn/eGV/WvkaivBxXCeX1tYpwfk/0dzup5piIbu/qfe1ndW15AtxZ3ENzCwyJIpA6n8RUtfCei61q+iXAuNI1O7sJM5zBKUz9QOD+NeneFfj34p04pFrdtbaxCOrkeVNj6jg/iK+ZxnBmKp60JKa+5/wCX4no0s3py0mrfifT1FefeEPjB4K8QlIWvzpd23Hk3uEBPoH+6fzFegIyuiujBlYZVgcgj2NfLYnCV8LLkrQcX5np06sKivB3FooornNAooooAwvGHi7w/4TsvtWuahHb5H7uEfNLJ/uqOT9envXgPjz47a9qpktPDUP8AY9oePOOGuHH16J+GT715RqmoX2q38l/qV3Nd3Upy8srlmP4mq1fqmWcK4XC2nW9+Xnt93+Z8xiczq1dIaL8SW7ubi8uXubu4luJ3OXklcszH3J5qKiivqEklZHmhRRRQIKKKKACiiigAooooA29O/wCPKP6H+dWKr6d/x5R/Q/zo1N2j065kRirLExBHUHFeFUV6jXmejF2gixRXnn9ran/z/T/9911VncTt4TNy0rmbynO8nnIJrWrhZU0rvciFZSNmivPP7W1P/n+n/wC+q7Tw/LJNo9vLK7O7KcsTyeTSrYaVJXbCFVTdkX6KK57xld3Nqtt9nnki3Ft204z0rKnTdSSijSUuVXOhorzz+1tT/wCf6f8A76rs/Dk0s+jQSzSNI53ZZjyfmNbVsNKlHmbM4VVN2RoUUVzHjC9u7W8gW3uJIlMeSFOMnNZUqbqS5UXOXKrnT0Vxfh/Ub+bWLeKa7mdGY5UtweDVzxfe3lrfwpb3EkSmLJCnGTk1q8LJVFC5CrLl5jqKK4zw7qN9PrMEU13LIjZyrNkHg12dZ1qLpSsyoTU1dGfrX+rj/wB41mVp61/q4/8AeNZleng/4SOSt8bCiiiukyCiiigAooooAK6fwd4+8V+E5F/sjVZRbg82s37yE/8AAT0/DFcxRWVahTrwcKkU12epUJyg7xdmfTXgX48aDqpjtPEludHujgecpL27H69U/HI969dtbiC6t0uLWaOeGQbkkjYMrD1BHBr4IrpvA/jrxJ4OuRJo9+wtycyWkvzQyfVex9xg18dmXB1KpeeEfK+z2+/dfievhs3lHSqrrufatFeb/Dr4v+G/FUa219Imj6mFy0NxIBG+ByUc8H6HB+tFfCYjAYnD1HTqwaaPcp16dSPNF6HyZRRRX7ifFBRRRQAUUUUAFFFFABRRRQAUUUUAbenf8eUf0P8AOm6v/wAgq7/64t/Knad/x5R/Q/zpNUVm0y5VVLMYmAA6k4rw5/xX6/qegvg+R5xXZWP/ACJTf9cH/ma5b7Bff8+dx/37NdZZQyr4QMLRuJPJcbCOc5PavQxUk1HXqc1FO79Diq7/AMM/8gK1/wB0/wAzXE/YL7/nzuP+/ZruPDqPHotskiMjBTlWGCOTU42ScFZ9R4dPmL9cx48+7afVv6V09YfivTrrUFt/sqK2wtuy2OuK48NJRqps3qpuDscXXeeFf+QDbf8AAv8A0I1zX/COar/zxj/7+Cur0G2ltNKht51AkXOQDnua68ZUhKCUX1MaEWpaovVyHjr/AI/7f/rl/U119ct4ztria9gaGCSQCPBKqTjmubCO1VGtf4DK8M/8h21/3j/I1e8c/wDISg/64/1NQeHbO7j1q2eS1mRQxyzIQBwaueM7a4m1CFoYJZFEWCVUnnJrtlJfWE79DBJ+yZm+Fv8AkPW31b/0E13tcT4as7uLW7eSS2mRAWyzIQBwa7auXGtOordjXD/CzP1r/Vx/7xrMrT1r/Vx/7xrMrswf8JGFb42FFFFdJkFFFFABRRRQAUUUUAFFFFABRRRTAKKKKQBRRRQAUUUUAFFFFABRRRQAUUUUAbenf8eUf0P86lmQyQvGrlCykBh1HvUWnf8AHlH9D/OrFeFV/iP1PRh8KOOktfEy3HkiW5fnhxJ8p98108FvMumC2kuHabyyplzzuPerVFVUrudtEhRpqPU45rXxMtx5IluW5++JPl+ua6uyikhtIopZTLIq4ZyepqaiipWdRJWSCFNR6hWT4m0+a/s1Nuf30RJAzjcO4rWorOE3CSkipRUlZnn0Ol6pLMIltp1OcEsCAPxrudNtvsdjDbbtxRcFvU96sUVrWxEqqSaIhSUArH8SW2pSpHNp00isoIeNGxu962KKyhNwlzIuS5lY53w9a6ybsTX806QoD8jvncfp6VZ8SW2pSCObTppQVGHjRsZ9xWzRWjrtz57IlU1y8tznvDttrP2oT3806xKDhHfO4/SuhooqKlRzd7DjHlVjP1r/AFcf+8azK09a/wBXH/vGsyvVwf8ACRx1vjYUUUV0mQUUUUAFFFFABRRRQAUUUUAFFFFABRRRQAUUUUAFFFFABRRRQAUUUUAFNkVmXCuUPqBmnUUAUpb7XLSMLHMrxr0KxgkVV/4SLVv+fhf+/YrXqrdWNvccsm1v7y8Gs3RpvXlRanLuUv8AhItW/wCfhf8Av2KP+Ei1b/n4X/v2Kr3WmXEOWT96vt1/KqJ4OKPYU/5UHtJdzW/4SLVv+fhf+/Yo/wCEi1b/AJ+F/wC/YrJoo9hT/lQe0l3Nb/hItW/5+F/79ij/AISLVv8An4X/AL9ismij2FP+VB7SXc1v+Ei1b/n4X/v2KP8AhItW/wCfhf8Av2KyaKPYU/5UHtJdzW/4SLVv+fhf+/Yo/wCEi1b/AJ+F/wC/YrJoo9hT/lQe0l3Nb/hItW/5+F/79ij/AISLVv8An4X/AL9ismlRWdgqKWY9gKPYU/5UHtJdzV/4SLVv+fhf+/YpV8Q6wzBVmBJ6ARio7XSZGw1w2wf3Rya1Le3ht1xFGF9+5/Gj2FP+VB7SXcjSbV7oKbudUUcgbBmrI4HXPvS0VcYqKskS23uFFFFMQUUUUAFFFFABRRRQAUUUUAFFFFABRRRQAUUUUAFFFFABRRRQAUUUUAFFFFABRRRQAVXurO3uB+8T5v7w4NWKKAMK60uaPLRfvV9utUCCpIYEEdjXWVDc2sFwP3sYJ7MOCKAOYorSutJlTLQN5i+nQ1nMrKxVlKkdQRQAlFFFABUlvBNcSCOCJ5HPZRmrWg2sV7qsVvNu8tsk4OOgzXeWlrb2sXl28KRL/sjr9fWuaviVSdram1Olz6nGQ6LIj4vG2EdUU5P51pQQRQLtijCj9TVzUv8Aj9k/D+VV63pycopszkrNoKKKKokKKKKACiiigAooooAKKKKACiiigAooooAKKKKACiiigAooooAKKKKACiiigAooooAKKKKACiiigAooooAKKKKACm/Zbe6lSOeMMCwGehH40UUp/Cxx3RND4Ws0uC8k0skf8KHj8zWP4vhht9RiigjWNBCMKox3NFFebhqs51VzM6qsIxhoiPwl/wAh6D6N/wCgmu7ooqcd/EXoPD/CYmpf8fsn4fyqvRRXo0f4cfQ5p/EwooorQgKKKKACiiigAooooAKKKKACiiigAooooAKKKKAP/9k="/>
          <p:cNvSpPr>
            <a:spLocks noChangeAspect="1" noChangeArrowheads="1"/>
          </p:cNvSpPr>
          <p:nvPr/>
        </p:nvSpPr>
        <p:spPr bwMode="auto">
          <a:xfrm>
            <a:off x="212724" y="-144463"/>
            <a:ext cx="1624915" cy="16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FgAV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iiiivyk+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O5mjt4GmkyEXrgZqj/bmn/wB6T/vg0/XWjGmzI0iqzD5QT15rk69DCYWFWDlI9TBYOnXg5TvudjY31veF/ILHZjOVx1q1XP8AhVo1ecNIoZtu1SeTjNdBXNiaSpVHFbHHi6SpVXGOwUUUVgc4UUUUAFFFFABRRRQAUUUUAFFFFABRRRQAUUUUAFFFFABRRRQAUUUUAFFFFABRRRQAUUUUAFFFFABRRRQAUUUUAFFFFABRRRQAVS1e/WxgyMGVvuD+tXa4/V7k3V/JJn5Qdq/QV1YOgqs9dkduBw6rVPe2RXnlkmkMkrl3PUmmUUV76VtEfSJJKyDvXQaDqjSMLW5bLfwOe/sa5+lVirBlOCDkGsa9GNWPKzDEUI14csjuqKgsJ/tNnFN3Zefr3qevnZJxbTPlpRcW0wooopCCiiigAooooAKKKKACiiigAooooAKKKKACiiigAooooAKKKKACiiigAooooAKKKKACiiigAooooAKKKKACiiigAooooAZcMVt5GHUISPyrh67a7/49Jv8Arm38q4mvWy3aR7WU/DL5BRRRXpnrhRRRQB03hhidOK/3ZDitWsnwt/x4P/10P8hWtXzuK/jSPl8Z/Hl6hRRRWBzBRRRQAUUUUAFFFFABRRRQAUUUUAFFFFABRRRQAUUUUAFFFFABRRRQAUUUUAFFFFABRRRQAUUUUAFFFFABRRRQAUUUUAR3QJtZQOSUbH5VyEdjfOu5LK5YeoiY/wBK7Ouo8Nf8gsf77V6+Ue/UdP5mizKWBptqN7s8m/s7UP8Anwu/+/Lf4Uf2dqH/AD4Xf/flv8K9srL1TxJ4f0u9jstS1zTbK5kxshnuURznpwTX0SwV9mZf601P+fa+88n/ALO1D/nwu/8Avy3+FH9nah/z4Xf/AH5b/CvbAdwDKcgjIIPUUHoaX1Ndw/1pqf8APtfeeYeGo5I7F1kRkPmHhhjsK1KV/vt9TSV8XVnzzcjWrU9rNz7hRRRWZmFFFFABRRRQAUUUUAFFFFABRRRQAUUUUAFFFFABRRRQAUUUUAFFFFABRRRQAUUUUAFFFFABRRRQAUUUUAFFFFABRRRQAV1Hhr/kFj/fauXrqPDX/ILH++1evkn+8/J/ocGY/wAH5l2/keKxuJY5Io3SJmV5ThFIBwWPYDvXxZq/wovNX1O51PUviv8AD+6vLqQyTSyasxLMTk/w19jeLf8AkVNY/wCvCf8A9FtX5tIPkH0r9GyqEmpOLtt0PnKzWh94fs7WOoaT4B/se/8AE+j+IhZ3DJb3GnXRnWOMgERsxA5BzgehFekHoa8C/Yi/5J7rX/YU/wDaa176ehrz8ZHlryRrB+6jhX++31NJSv8Afb6mkr8ye59YtgooooGFFFFABRRRQAUUUUAFFFFABRRRQAUUUUAFFFFABRRRQAUUUUAFFFFABRRRQAUUUUAFFFFABRRRQAUUUUAFFFFABRUNzcwWybp5FQdgep/CsW+152ytomwf326/lW1LD1Kvwo6KOFq1vhRuXE8Num+aRUX3NVj40ltLMWunW67txJll5/IVyk0skzl5XZ29SaZXs4TDfV3zJ6nqQyii0va+9+R29140t9Q8N6lZ3lu0FzLZzRoU+ZXYoQB6jJr4MuLa4s5mtrqCSCZOGjkUqwPuDX15WV4h8O6N4gt/J1WwiuOPlfGHX6MORX02W5x9VbVRXT+88nMeF6db3sO+V9nt/mvxL/7EX/JPda/7Cn/tNa98PQ14v8CrfR/h/puoaO1xcPb3d39ojkdQfL+ULtOOvTrivY7e4guoBNbzJNGRwyNkVpiMRTr1ZTg9GfL18BiMJaNaNvy+84p/vt9TSUr/AH2+ppK/NnufQrYKKKKBhRRRQAUUUUAFFFFABRRRQAUUUUAFFFFABRRRQAUUUUAFFFFABRRRQAUUUUAFFFFABRRRQAUUUUAFFVry+trQfvpAG7KOSfwrDvtcnlytuvkr69WP+Fb0cNUq7LQ6aGEq1vhWnc3ru7t7Vd00gX0Hc/hWJe67LJlbVPLX+8eW/wDrVjuzOxZmLMepJ5pK9SjgKcNZas9ihl1OnrLVjpJHkcvI7Ox6knJptFFdx6CVgooooAKKKKACrWnahe6fL5llcyQt32ng/UdDVWimm0TOEZrlkro37LXlY7bxNp/vqOPxFbMM0cyB4pFdfUGuHqSCaaB98MjI3qDXnVsvhLWGjPOr5ZCWtPR/gdvRWDY690W7j/4Gn9RW1bzw3Cb4ZFdfY15lWhUpfEjyK2GqUX7yJKKKKxMAooooAKKKKACiiigAooooAKKKKACiiigAooooAKKKKACiiigAooooAKKKKACiiigCK5nECbjHI57Kikk1mXr67cj/AEXS72GIjgiJiT75xWxXaad/x4W//XNf5V6+U4enXlJSWxnVxywiUuRSfmePto+sMSzaZfEnqTC3+FH9i6x/0C73/vw3+Fez0V9D9Tj3H/rRW/59r8Txj+xdY/6Bd7/34b/Cj+xdY/6Bd7/34b/CvZ6Kf1OPcP8AWit/z7X4njH9i6x/0C73/vw3+FH9i6x/0C73/vw3+Fez0UfU49w/1orf8+1+J4x/Yusf9Au9/wC/Df4Uf2LrH/QLvf8Avw3+Fez0UfU49w/1orf8+1+J4x/Yusf9Au9/78N/hR/Yusf9Au9/78N/hXs9FH1OPcP9aK3/AD7X4njH9i6x/wBAu9/78N/hR/Yusf8AQLvf+/Df4V7PRR9Tj3D/AForf8+1+J4x/Yusf9Au9/78N/hR/Yusf9Au9/78N/hXs9FH1OPcP9aK3/PtfieMf2LrH/QLvf8Avw3+FOh0rXIXDxadfo3qIWH9K9lopPBRe7E+J6rVnTR5jbXOqQR41DSrsDIAkERH5jFaMbh0DLuAPqMGuo8Uf8g5f+ugrma+YzOjCjW5IodPFLEw51Hl9AooorziwooooAKKKKACiiigAooooAKKKKACiiigAooooAKKKKACiiigAooooAKKKKACu007/jwt/wDrmv8AKuLrtNO/48Lf/rmv8q97If4k/Q8zM/hiSXE0Vvby3E8ixwxIXkdjgKoGST9BXzTr37VHk668ei+ForrSkfaJbi4KSyqP4gAMLnsDmvoHxvdR2PgzWryW1iu44LCaR4JfuSgISVb2PSvjVfir4W2j/izfhHp/ef8Awr7nL8PGopOUOb52PCqSa6n2H8PfFml+N/Cln4i0guLe4BDRyfficHDI3uD+fWvFPiL+0zDovie50nw3oMGp29pKYprq4nKCRlOG2BR0z3PX0ruf2bNfsfEPw4udQ0/w3p+gQpfzR/ZLInyyQiEtz3OcfhXzrffFPwul9cI3we8JOVlcFiz5YhjyavDYWLqzThe3S4pTdlqfVHwh+IWl/EbwwdX0+F7WeGTybu1dgzQvjI57qRyDXZ14n+yv4q0zxNba+dN8H6T4bFu8G9bAsRMWD4LZ9MfrXtlcOJpqnVcUrGkXdBXzP8TP2mLqx1+40zwXpllcW1tIY2vbvcwmYHBKKCMLnuTzX0dq8kMWkXslx5hgS3kaTyzhtoU5x746V8cjVP2bcf8AIteNf+/4/wDjtdOApQk3KcXK3Yio2tme0/Ab44weP9Rbw/rNhFp2tCMyQmFiYrlR94AHlWA5xzkZr2evln4R6l8C2+JOhp4X0PxZbay1wVtJbmYGJWKt94eYeMZ7Gvqas8bThCp7kWk+jHBtrUK8K+Mn7Qlv4N8TTeHNC0eLVby0IW7mnlKRRvjOwBeSR3PTtXuw6ivjv4i/Erw5Y+Pdesrj4U+F7+aC/mje5mZ98xDEbm9zVYCiqs3zR5rBUlZbnvnwP+K2m/EzTrrbZnT9UstpubUvvUq3R0PcZGOeRWP8c/jdZ/DvUYtEsNNXVNYeMSyI8myKBD93cRySfQdq5f8AZf8AGmj+JPGGp2em+BNE8OyR2PmNPYlt0g3gbTntzmsD4+eP9B0T4qarpl98NvDutzwrDuvbsv5smYlIzjjjOPwreOFj9acOTS17XJc3yXuek/Av42WXxFvptFvtNXS9YjiMyRpJvinQfe2k8gjPQ9ua9dr5c/Z+8faFrnxS07TbH4b+HtEnlimK3loW81AEJIGfXpX1HXLjaSpVbKNvIuDujK8Uf8g5f+ugrma6bxR/yDl/66CuZr4XOv8Aefkj6DL/AOD8woooryTuCiiigAooooAKKKKACiiigAooooAKKKKACiiigAooooAKKKKACiiigAooooAK7TTv+PC3/wCua/yri67TTv8Ajwt/+ua/yr3sh/iT9DzMz+GJi/E3/knHiX/sFXP/AKLavzpT7g+lfot8Tf8AknHiX/sFXP8A6LavzpT7g+lfo2T/AAS9T5+tuj7H/Y0/5I9e/wDYUuP/AEXHXyDqf/ITu/8ArvJ/6Ea+vv2NP+SPXv8A2FLj/wBFx18g6n/yE7v/AK7yf+hGtsH/ALxW9f8AMmfwo+mP2GP+PPxX/wBdLb+UlfS1fNP7DH/Hn4r/AOult/KSvpavHzH/AHmXy/I2pfCjO8Uf8izqv/XjP/6LavzZHQV+k3ij/kWdV/68Z/8A0W1fmyOgr0Mm2n8jOt0O9/Z6/wCS2eFP+v7/ANkavvqvgX9nr/ktnhT/AK/v/ZGr76rDOP4sfQqjsxR1Ffnj8Xv+SqeKf+wrcf8AoZr9Dh1Ffnj8Xv8Akqnin/sK3H/oZqsn/iS9BVtkep/sR/8AJQtZ/wCwX/7UWuU/aq/5Lnrv+5bf+iErq/2I/wDkoWs/9gv/ANqLXKftVf8AJc9d/wBy2/8ARCV2w/3+X+H/ACIf8NEn7J//ACXHSP8Arhcf+ijX3DXw9+yf/wAlx0j/AK4XH/oo19w152b/AMden+ZpR+EyvFH/ACDl/wCugrma6bxR/wAg5f8AroK5mvzzOv8Aefkj6PL/AOD8woooryTuCiiigAooooAKKKKACiiigAooooAKKKKACiiigAooooAKKKKACiiigAoorlPFPxE8IeGNV/svW9UNrd+WsmzyJH+U9DlQR2rWjQq15clKLk+yVyJzjBXk7I6uu007/jwt/wDrmv8AKvC/+FzfDn/oPn/wEm/+JrprP49fCuO0hjfxKwZUAI+xT9cf7lfS5Ll2Lpzk50pLTqmeVmFenOMeWSfzPSdd02HWNEvtJuWkSC9t3t5GjIDBXUgkZ7814qP2XPAQAH9seI/+/wDD/wDG66f/AIX98Kf+hmb/AMAZ/wD4irug/Gj4b65rNpo+l+IDPe3cqxQR/ZJl3MTgDJXA/Gvp6axVFPlTS9DyHyPc2Phl4E0n4f8AhqXQdHuL2e2kuHnL3TKz7mVQRlVAx8o7V5vP+zD4EmnkmbV/EQaRy5xPFjJOf+edeqeN/GHh/wAF6VFqniS+NnaSziBJBE0mXKswGFBPRTXHf8L++FP/AEMzf+AM/wD8RSpTxV3OnfUbUdma3wo+GOhfDePUI9EvNRuRftG0v2t0bGzOMbVH9413NeYf8L++FP8A0Mzf+AM//wARR/wv74U/9DM3/gDP/wDEVM6OIqS5pRbfoClFbM9Jv7ZLyxuLOUsI54miYr1AYEHHvzXiH/DLvgP/AKDHiP8A7/w//G66b/hf3wp/6GZv/AGf/wCIr0bSr+11TTLbUrGTzbW6iWWF9pG5SMg4PIojLEYZaXjcLRkeVeDf2fPB3hXxTp/iLT9T1yW6sJfNiSaWIoxwRyAgOOfWvXqwvG/i7w/4L0mPVPEl8bO0kmECyCJpMuQSBhQT0U1xv/C/vhT/ANDM3/gDP/8AEUSWIxHvNNguWOh6eK8Z8R/s5+C9d8QahrV3quvJcX1w9xKsc0QQMxyQMxk459a1/wDhf3wp/wChmb/wBn/+Io/4X98Kf+hmb/wBn/8AiKqlTxVJ3hFr5A3B7ln4WfB7w38OtZutV0W+1W4muYPIdbuRGULuByNqDnis74gfAfwl418WXfiTVNS1qG7uggdLeWMRjYgUYBQnoo71Y/4X98Kf+hmb/wAAZ/8A4iu4bxJo6+ET4sN0f7HFp9tM/lt/qdu7dtxnp2xmiU8TCfPK6b0C0WrHA/Dz4E+E/BHiu28SaXqOsz3dujqiXEsZQhl2nIVAeh9a9VrzD/hf3wp/6GZv/AGf/wCIo/4X98Kf+hmb/wAAZ/8A4ilUpYmq7zi2/QE4rY7rxR/yDl/66CuZrm9d+OvwvurMRw+JGZt4OPsUw4/74rD/AOFzfDn/AKD5/wDASb/4mvk83y3GVMRzQpSasujPawOIpRpWlJL5noFFZHhTxJo3inTW1HQ7s3VsshiL+WyfMACRhgD3Fa9fPVKc6cnCas10Z6UZKSunoFFFFSUFFFFABRRRQAUUUUAFFFFABRRRQAUUUUAFFFFABRRRQAUUUMQq7mIUep4FABXzJ+0hBpc3xNc3+qPZsLGHaq2xl3D5ucgjFe+6v408JaTn+0PEemQMOq/aFZvyGTXm+ofFb4cQ+I9UvblG1ZZUgWFksQ/3VYMMvjAyRX0eQRxWGruvClKWnRd2urTR52PdKpBQlJLU8C+x+HP+hkl/8Fzf/F1ILDwrgZ8VzA9x/Zbf/F167qXxw8JJuGneAopj2M6xID+SmvZPDXxB+Dtz4d0241DUPCdneS2sbz27RoTC5UFkJ29Qcivu6OPxm9WjJL1i/wAkeFVpUl8Ek/k/1Z8f/YPCn/Q2Tf8Agrb/AOLrrPg3aaBF8V/C8lh4gkvJxqkG2JrBowfnGfmLHH5V9Sf8J18Ev+g34R/79J/8TWV4l8dfCPytOk0vXfDKTw6paSs8CorIiyqWOQucAZzWrxtSaceR6/12MuRLqUf2x47OX4b6XHfXjWcB1mPdMIjIV/czY+UEZ/OvlL7B4U/6Gyb/AMFbf/F19h+LfiR8MdT1Hw8snirQry2g1FpbhXcOir9nmUMQRj7zKPqRV3/hOvgl/wBBvwj/AN+k/wDiaxw2IqYemo8j/r5DlFSd7nxf9g8Kf9DZN/4K2/8Ai6PsHhT/AKGyb/wVt/8AF19of8J18Ev+g34R/wC/Sf8AxNH/AAnXwS/6DfhH/v0n/wATXR/aFT+SX9fIn2a7nxcbDwpg/wDFWTf+Ctv/AIuvvf4XY/4Vv4cwcj+zYcH/AICK5eTx18EyjAa34Rzg/wDLJP8A4movAvxS+HNj4M0ezuvGWjwTw2kaSRtNgoQOh4rkxlWpiIL3Hp/XYuCUXuYn7Y0dpL8NNNS+vGs4DrEe6URGQr+6l/hBGfzr5R+weFP+hsm/8Fbf/F19h+LviR8MdTvdAWTxVoV5bw6l5s6u4dVXyJRuIIxjJA/Grv8AwnXwS/6DfhH/AL9J/wDE1eGxFShTUeR/18hSipO9z4v+weFP+hsm/wDBW3/xdH2Dwp/0Nk3/AIK2/wDi6+0P+E6+CX/Qb8I/9+k/+Jo/4Tr4Jf8AQb8I/wDfpP8A4muj+0Kn8kv6+RPs13Pi42HhTB/4qyb/AMFbf/F19iSCP/hlF18z93/wirDft7eV1x/SrjeOvgltP/E78I9P+eSf/E1zx+Ivw/8A+FMNov8AwlWk/bP7KMP2XzPm3Y+7jFc9etUr8vuPRr+tiopRvqfKIsPCmP8AkbJv/BW3/wAXR9g8Kf8AQ2Tf+Ctv/i6+z18dfBLaudb8I5wP+WSf/E0v/CdfBL/oN+Ef+/Sf/E10f2hU/kl/XyJ9mu58WyWPhcL8niqZz6f2Yw/9npn2Pw5/0Mkv/gub/wCLr7B8SeO/gx9hQQav4YdjIBiK3ViOvJwvAqLSb3wDq2P7Nm8OXRPRYxFuP4da8jHcQVcLOzpTt30t/wCkndhsDGtG/Mr/ANeZyP7MSW0fgK8S0uTcwjUX2yGPYT8idsnFeq1i+GrD7Dd6yI7Rba3lvQ8IRAqsvlICQBx1Brar8+zKusRip1V9rX8D38PD2dNR7BRRRXEbhRRRQAUUUUAFFFFABRRRQAUUUUAFFFcz4u8eeE/CykaxrEEc4HFvEfMmP/ARyPxxWlGjUrS5KcW32WpM5xgrydkdNQThSx4A6k9BXz34r/aFupC8PhjRkgXoLi9O5vqEU4H4k15T4m8beK/EjN/bGuXk8Z/5Yq+yIf8AAFwK+nwfCGNrWdVqC+9/cv8AM82tm1GGkdT6u8R/EjwToBZL/wAQWrTL1htz5z/kucfjivOdf/aI02LdHoWgXFye0t3II1/75XJ/UV87Civp8LwfgaWtS835uy/D/M82rm1eXw6HpWufG/x5qO5be8ttMjP8NrAN2P8AebJ/LFcRq/iHXtYYtqms395nqJp2YflnFZlFe/h8vwuG/hU0vRfqcNSvVqfFJsTA9KgaeKO4dZZVTgYDHFWKxNaZVveY1b5B1zXWYmp9rtf+fiL/AL6rYgvdJ8iPddWm7aM5Yda4XzE/54R/mf8AGpBcRY/484D75b/Gsa1L2iWppTnync/bdH/5+rP/AL6FRz3WnSmKO3ntndpkG1CCSM81xX2iL/nyt/zf/wCKq5os0b6taqtrDGfNX5lLZ6+5rmeG5Ve7NVVvpY67UPs1u9tJL5UUfm4YtgD7rUn23R/+fqz/AO+hVLxmwXTImaNXHnj5Wzj7relcn9oi/wCfK3/N/wD4qs6NF1IKV2VOpyStY7n7bo//AD9Wf/fQo+26P/z9Wf8A30K4b7RF/wA+Vv8Am/8A8VR9oi/58rf83/8Aiq1+qebI9t5I7k3ukYP+lWf/AH0Kk0+OJrGBjGhJQHOOtcF9oi/58rf83/8Aiq7/AEr/AJBlt/1yX+VYV6TpRWrNKc+d7EWofZrdreSXyoo/NwzNgD7ppPtuj/8AP1Z/99CqfjNgmmRM0auPOHytnHQ+lcl9oi/58rf83/8AiqqjRdSCldinU5JWsdz9t0f/AJ+rP/voUfbdH/5+rP8A76FcN9oi/wCfK3/N/wD4qj7RF/z5W/5v/wDFVr9U82R7byR3P23SP+fqz/76FR7Y/wCwTNtXPk7t+P1zXFfaIv8Anyt/zf8A+Krsif8AikicD/j06fhWVWk6dtXqy4T576E4vdIx/wAfVn/30KPtuj/8/Vn/AN9CuG+0Rf8APlb/AJv/APFUfaIv+fK3/N//AIqtfqnmyPbeSOw1K80w248q5ti24fdYZrN+1Wuc/aIs/wC8KwGnjI4tIV9wW/xpnmJ/zwj/ADP+NdVGnyRsZTlzO53nh/xb4j0tnfSfEOo26BvlEVy23oO2cV3eifHLx5p+1bq4s9TjHUXEADH/AIEmK8i0Mg2ZIUL854FX658Rl2ExH8Wmn8tfv3LhiKtP4ZNH0ToX7RGmybU1zw/c2x7yWsokX/vlsH9TXoXh74neBtcKpZ+ILaKZukV1mF8+nzYB/AmvjSg14OJ4QwFXWneD8ndfj/md1PNq8fisz76RlkQSRsrowyGU5B/Glr4d8P8AirxH4fkD6NrV7ZgH7iSnYfqp4P5V6d4Y/aB1+02ReINMtdTjHWWH9zL/AFU/kK+bxfB2Mpa0ZKa+5/jp+J6FLN6UvjVvxPpSiuC8J/FzwR4hKRLqf9nXTf8ALC+AiOfQNnafzrvEZXQOjBlIyCDkGvmMRha2Gly1oOL80elTqwqK8HcWiiisDQKKKKACuD8e/Fbwn4TL28l0dR1Ff+XS1IYqf9tui/z9q8N+Ivxk8R+JjJZ6azaNpbceXC/72Qf7bj+QwPrXmVfeZZwc3aeMdv7q/V/5feeHic3t7tFfM9H8bfGTxf4iMkFrcDRrFuPJtGIdh/tSdT+GBXnLszuXdizMclickn3NJRX2+FwdDCQ5KMFFeX9ani1Ks6rvN3CiiiukzCiiigAooooAKiltoJW3SRK7dMkVLRQBX+xWn/PvH+VbVvpOmtBGzWMJJUZO32rNrftf+PaL/cH8q4sbJqKszow6TbuVf7I0v/nxg/75p8WmafFIskdnEjqcqwHINT3Mvk28kxXIRS2PXArnv+Esh/58pP8AvsVxQjVqL3bv5m8nCO50F1bQXUYjuIllQHIDDjNVv7I0v/nxg/75pdH1BdStGuFiMYDFcE56D/69ZLeK4VYr9jk4OPviiFOrdxj0CUobs1f7I0v/AJ8YP++aP7I0v/nxg/75pmiaqmqLKUhaLyyM5bOc1o1EpVIuzbKSi1dIo/2Rpf8Az4wf981cjRY0VEUKqjAA7CiVtkbvjO1ScfSud/4SyH/nyk/77FOMKlXbUTlGG5v3VvBdRiO4iWVAcgMOM1W/sjS/+fGD/vmqGn+JIry9itVtXQyNjcXBxW7RJVKWj0BOM9UUf7I0v/nxg/75o/sjS/8Anxg/75q9XP3fiaK3upYDaOxjcrkOOcU4e1npFv7wlyR3NL+yNL/58YP++ateTD9n+z+Wvk7duztj0rN0XWo9TuHhW3aMqu7JbOai1TxDHY3z2rWruUx8wYDORmm6dVy5eouaCVy7/ZGl/wDPjB/3zR/ZGl/8+MH/AHzVPSvEEd/eparbPGWBO4sD0FbVTP2sHaTY48kldGPqml6fHbBo7OFTuHIFZn2K0/594/yrf1f/AI9R/vCsivSwbbp6nLXVpDIo44l2xoEXOcCn0UV1GIUUUUAFFFFABXS+EvHXirws6/2PrE8cIPNvIfMhP/ATwPwxXNUVnWo060eSpFNdnqVCcoO8XZn0d4K+P+l3hS28VWDadKePtVuC8J9yv3l/WvYtJ1LT9WskvtLvYLy2f7ssLhl/TpXwfWr4Z8Ra34bvhe6HqU9lL/FsPyv7Mp4YfUV8jmPB2Hq3lhXyPtuv81+Poerh82qQ0qK6/E+5qK8T+Hnx50++Mdj4ugXT7g4AvIgTCx/2l6p+o+le0Ws8F1bx3FtNHPDIu5JI2DKw9QR1r4LHZbicDPkrxt59H6M9yhiKddXgz4Iooor9vPjAooooAKKKKACiiigAooooAKKKKACt+1/49ov9wfyrArftf+PaL/cH8q4cf8KOnD7sj1P/AJBt1/1yb+Veb16Rqf8AyDbr/rk38q83pYD4ZBiN0dn4L/5Az/8AXVv5CuOl/wBa/wDvGux8F/8AIGf/AK6t/IVx0v8ArX/3jWlD+LMmp8ETqPAf3Lv6r/WumrmfAf3Lv6r/AFrpq4cV/FkdFH4ER3X/AB6zf9c2/lXmdemXX/HrN/1zb+VeZ104DaRjiehoeHP+Q5af9dP6GvQK8/8ADn/IctP+un9DXoFZ47416F4f4WFedax/yFrv/rs3869FrzrWP+Qtd/8AXZv508B8TFiNkavgb/kIz/8AXL+tVPFn/IeuPov/AKCKt+Bv+QjP/wBcv61U8Wf8h64+i/8AoIroj/vL9DN/wl6i+Ef+Q9D/ALrfyruq4Xwj/wAh6H/db+Vd1XLjv4nyNsP8BT1f/j1H+8KyK19X/wCPUf7wrIrqwX8Iwr/GFFFFdZiFFFFABRRRQAUUUUAFFFFABXV+A/iD4m8GOy6TeB7V87rScF4SfUDPB+mK5Sisq9CnXg6dWKafRlwnKD5ouzCiiitSAooooAKKKKACiiigAooooAKKKKACt+1/49ov9wfyrArftf8Aj2i/3B/KuHH/AAo6cPuxt6qvZTq7bVMbAtjOBjrXFix0b/oMH/vya7ogEEEZB61z1x4VtZLgvHcSRRk5KbQcfQ1zYarGF03Y0qwcrWVy54Zht4tNZLW4NxGZGO/bt5wOK5ySx0fzGzrBBycjyTXZWVtFZ2yW8C7UQcep96yNR8NW11ctPFM0Bc5ZQuRn29KdKtFTk22rhOD5VZDvCkFnClx9kuzcgldx2Fcda26q6ZYwafbCCAHGcsx6sfWrVYVZc02zSCtFIbKAYnDAkFTkDqRiuM87w1/z53v/AH3/APXrta57U/DMdxcNNazCHecsjLkZ9q1w04RbUm0RVi3sito8mhPqcC2lrdLNu+Qs2QOO/NdVWToeiQ6axlL+bORjdjAUe1a1RXnGUvdd0VTTS1CuN1Kz0ptQuGl1UxyGQll8knBz0rsqxtX8P29/cG4WVoZG+9gZDe/1qsPUUJauwqsXJaIreFrexhvJWtL43DeXgr5ZXAz1qv4gtdNk1WV7jUjBIQuU8onHA71t6PpdvpkTLEWd3++7dT/9aota0W31JlkZ2imUY3gZyPcVarL2rld27kOm+S1jJ8PWumx6rG9tqJnkCthPKIzx611VZmi6Lb6aWkV2llYY3sMYHoBWnWVeanO6dzSnFxjqU9X/AOPUf7wrIrX1f/j1H+8KyK9DBfwjlr/GFFFFdZiFFFFABRRRQAUUUUAFFFFABRRRQAUUUUAFFFFABRRRQAUUUUAFFFFABRRRQAVv2v8Ax7Rf7g/lXOTwxzLtkGfcHBFZt1p90nzW9xI6/wB0uQawxFD2qSua06nIzuaK80eS5RirySqw7FjSefN/z2k/76Ncv1B/zGv1nyPTKK8z8+b/AJ7Sf99Gjz5v+e0n/fRo+oP+YPrPkemUV5n583/PaT/vo0efN/z2k/76NH1B/wAwfWfI9MorzPz5v+e0n/fRo8+b/ntJ/wB9Gj6g/wCYPrPkemUV5n583/PaT/vo0efN/wA9pP8Avo0fUH/MH1nyPTKK8z8+b/ntJ/30aPPm/wCe0n/fRo+oP+YPrPkemUV5n583/PaT/vo0efN/z2k/76NH1B/zB9Z8j0yivM/Pm/57Sf8AfRqSD7ZO22JpmPsxwKPqD/mD6z5Heax/x6j/AHhWRWbbac/DXVxI/wDshjitBFVFCqMAdq7KFL2UeW5hUnzu46iiitSAooooAKKKKACiiigAooooAKKKKACiiigAooooAKKKKACiiigAooooAKKKKACiiigCOeCKddsqBh+orLutIYZa3bcP7rdfzrYooA5SWOSJtsiFW9CKbXVTRRzJtlQMPesu60jq1u//AAFv8aAMminzRSQttkRlPvTKACiiigAooooAKKKt6fpt5fN/o8LMvdzwo/Gk5JK7Gk3sVKlt7ea4bEUZb37Cte10mKM5nPmMO3atBVVVCqoUDoAKYjNtdJjXDXDbz/dHStFEWNQqKFUdgKdRQAUUUUAFFFFABRRRQAUUUUAFFFFABRRRQAUUUUAFFFFABRRRQAUUUUAFFFFABRRRQAUUUUAFFFFABRRRQAUUUUANkjSRNsihl9CKzLrSVOWt22n+63T861aKAOWnhlgbbLGVP6Go66t0WRSrqGU9iKiPhyO6t/OtZvKfcRtblf8AEVE6kYK8ioxctEczRXZW/h2ytLWSSbNxKEY5bhQcdhXGjpU0q0al+XoOcHG1zpPCOmWd3DJc3EfmMj7VUn5enpXVqqqoVVCqBwAMAVgeBv8AkGz/APXX+ldBXl4mTdVps7KKXIjnW+8frSUrfeP1pK9lbHAFFFFABRRRQAUUUUAFFFFABRRRQAUUUUAFFFFABRRRQB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Ung på Haugen by Appfabrikken 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" name="Bilde 8">
            <a:extLst>
              <a:ext uri="{FF2B5EF4-FFF2-40B4-BE49-F238E27FC236}">
                <a16:creationId xmlns:a16="http://schemas.microsoft.com/office/drawing/2014/main" id="{856028DC-27A9-15DB-E16B-3200EE3D2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656" y="3902996"/>
            <a:ext cx="1861459" cy="1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7953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0B73F20952E34FB6DEB9D9BBDA5396" ma:contentTypeVersion="" ma:contentTypeDescription="Opprett et nytt dokument." ma:contentTypeScope="" ma:versionID="af6fa5784cb9a8770cfebc21d57e1360">
  <xsd:schema xmlns:xsd="http://www.w3.org/2001/XMLSchema" xmlns:xs="http://www.w3.org/2001/XMLSchema" xmlns:p="http://schemas.microsoft.com/office/2006/metadata/properties" xmlns:ns2="9f4d0bd8-426c-4ace-a2e5-67ca6aa7434c" xmlns:ns3="ba583e0f-a08f-46a6-9930-a570329507f0" targetNamespace="http://schemas.microsoft.com/office/2006/metadata/properties" ma:root="true" ma:fieldsID="e42ceb9d8a2cfafa65052f7641e26831" ns2:_="" ns3:_="">
    <xsd:import namespace="9f4d0bd8-426c-4ace-a2e5-67ca6aa7434c"/>
    <xsd:import namespace="ba583e0f-a08f-46a6-9930-a57032950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d0bd8-426c-4ace-a2e5-67ca6aa74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83e0f-a08f-46a6-9930-a570329507f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a98a8f4-a49b-4e7b-ac65-b439a8c5fded}" ma:internalName="TaxCatchAll" ma:showField="CatchAllData" ma:web="ba583e0f-a08f-46a6-9930-a57032950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d0bd8-426c-4ace-a2e5-67ca6aa7434c">
      <Terms xmlns="http://schemas.microsoft.com/office/infopath/2007/PartnerControls"/>
    </lcf76f155ced4ddcb4097134ff3c332f>
    <TaxCatchAll xmlns="ba583e0f-a08f-46a6-9930-a570329507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69C7AD-26FB-46B9-BC1B-1026867ECD3E}"/>
</file>

<file path=customXml/itemProps2.xml><?xml version="1.0" encoding="utf-8"?>
<ds:datastoreItem xmlns:ds="http://schemas.openxmlformats.org/officeDocument/2006/customXml" ds:itemID="{5D85CE33-BE44-475D-B6A7-B38387F06E1E}">
  <ds:schemaRefs>
    <ds:schemaRef ds:uri="7ed84371-acf6-4102-828c-2caf905b47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e159474-e4fb-4551-ba98-eea0ed21543b"/>
    <ds:schemaRef ds:uri="8902cca6-0f69-4ea6-8b15-b1ae36007d32"/>
    <ds:schemaRef ds:uri="9f4d0bd8-426c-4ace-a2e5-67ca6aa7434c"/>
    <ds:schemaRef ds:uri="ba583e0f-a08f-46a6-9930-a570329507f0"/>
  </ds:schemaRefs>
</ds:datastoreItem>
</file>

<file path=customXml/itemProps3.xml><?xml version="1.0" encoding="utf-8"?>
<ds:datastoreItem xmlns:ds="http://schemas.openxmlformats.org/officeDocument/2006/customXml" ds:itemID="{8117A587-7924-4CBA-98C3-042255C4758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1</TotalTime>
  <Words>803</Words>
  <Application>Microsoft Office PowerPoint</Application>
  <PresentationFormat>Widescreen</PresentationFormat>
  <Paragraphs>130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Gill Sans Nova</vt:lpstr>
      <vt:lpstr>Calibri</vt:lpstr>
      <vt:lpstr>Times New Roman</vt:lpstr>
      <vt:lpstr>Oslo Sans</vt:lpstr>
      <vt:lpstr>Oslo Sans Light</vt:lpstr>
      <vt:lpstr>Arial</vt:lpstr>
      <vt:lpstr>Oslo Sans Office Normal</vt:lpstr>
      <vt:lpstr>Wingdings</vt:lpstr>
      <vt:lpstr>Oslo 2019 / positiv</vt:lpstr>
      <vt:lpstr>Førskoledag</vt:lpstr>
      <vt:lpstr>Skolehelsetjenesten</vt:lpstr>
      <vt:lpstr>Årshjul</vt:lpstr>
      <vt:lpstr>God skolestart</vt:lpstr>
      <vt:lpstr>Skolestartundersøkelse</vt:lpstr>
      <vt:lpstr>Oslohjelpa </vt:lpstr>
      <vt:lpstr> ung på haugen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Katrine Dale-Åkerlund</dc:creator>
  <cp:lastModifiedBy>Arild Johnsen</cp:lastModifiedBy>
  <cp:revision>59</cp:revision>
  <cp:lastPrinted>2019-03-22T09:42:42Z</cp:lastPrinted>
  <dcterms:created xsi:type="dcterms:W3CDTF">2023-05-03T11:11:20Z</dcterms:created>
  <dcterms:modified xsi:type="dcterms:W3CDTF">2025-05-28T13:20:29Z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0x0101005B0B73F20952E34FB6DEB9D9BBDA5396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2023-05-15T09:01:32Z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392cc3f5-b535-476a-b8c9-fe44e396bfdf</vt:lpwstr>
  </property>
  <property fmtid="{D5CDD505-2E9C-101B-9397-08002B2CF9AE}" pid="9" name="MSIP_Label_7a2396b7-5846-48ff-8468-5f49f8ad722a_ContentBits">
    <vt:lpwstr>0</vt:lpwstr>
  </property>
  <property fmtid="{D5CDD505-2E9C-101B-9397-08002B2CF9AE}" pid="10" name="SharedWithUsers">
    <vt:lpwstr>91;#Cecilie Vanberg Stangeland</vt:lpwstr>
  </property>
  <property fmtid="{D5CDD505-2E9C-101B-9397-08002B2CF9AE}" pid="11" name="Order">
    <vt:r8>8376700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ediaServiceImageTags">
    <vt:lpwstr/>
  </property>
</Properties>
</file>